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4.xml" ContentType="application/vnd.openxmlformats-officedocument.presentationml.notesSlide+xml"/>
  <Override PartName="/ppt/ink/ink5.xml" ContentType="application/inkml+xml"/>
  <Override PartName="/ppt/notesSlides/notesSlide5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5" r:id="rId1"/>
  </p:sldMasterIdLst>
  <p:notesMasterIdLst>
    <p:notesMasterId r:id="rId72"/>
  </p:notesMasterIdLst>
  <p:handoutMasterIdLst>
    <p:handoutMasterId r:id="rId73"/>
  </p:handoutMasterIdLst>
  <p:sldIdLst>
    <p:sldId id="297" r:id="rId2"/>
    <p:sldId id="750" r:id="rId3"/>
    <p:sldId id="745" r:id="rId4"/>
    <p:sldId id="743" r:id="rId5"/>
    <p:sldId id="747" r:id="rId6"/>
    <p:sldId id="749" r:id="rId7"/>
    <p:sldId id="1275" r:id="rId8"/>
    <p:sldId id="1276" r:id="rId9"/>
    <p:sldId id="1277" r:id="rId10"/>
    <p:sldId id="740" r:id="rId11"/>
    <p:sldId id="739" r:id="rId12"/>
    <p:sldId id="741" r:id="rId13"/>
    <p:sldId id="742" r:id="rId14"/>
    <p:sldId id="1278" r:id="rId15"/>
    <p:sldId id="1279" r:id="rId16"/>
    <p:sldId id="1280" r:id="rId17"/>
    <p:sldId id="1281" r:id="rId18"/>
    <p:sldId id="1282" r:id="rId19"/>
    <p:sldId id="1283" r:id="rId20"/>
    <p:sldId id="1284" r:id="rId21"/>
    <p:sldId id="1285" r:id="rId22"/>
    <p:sldId id="1286" r:id="rId23"/>
    <p:sldId id="1287" r:id="rId24"/>
    <p:sldId id="1288" r:id="rId25"/>
    <p:sldId id="1330" r:id="rId26"/>
    <p:sldId id="1289" r:id="rId27"/>
    <p:sldId id="1296" r:id="rId28"/>
    <p:sldId id="1328" r:id="rId29"/>
    <p:sldId id="1293" r:id="rId30"/>
    <p:sldId id="1297" r:id="rId31"/>
    <p:sldId id="1295" r:id="rId32"/>
    <p:sldId id="1290" r:id="rId33"/>
    <p:sldId id="1316" r:id="rId34"/>
    <p:sldId id="1300" r:id="rId35"/>
    <p:sldId id="1299" r:id="rId36"/>
    <p:sldId id="1301" r:id="rId37"/>
    <p:sldId id="1302" r:id="rId38"/>
    <p:sldId id="1303" r:id="rId39"/>
    <p:sldId id="1304" r:id="rId40"/>
    <p:sldId id="1298" r:id="rId41"/>
    <p:sldId id="1305" r:id="rId42"/>
    <p:sldId id="1322" r:id="rId43"/>
    <p:sldId id="1306" r:id="rId44"/>
    <p:sldId id="1323" r:id="rId45"/>
    <p:sldId id="1324" r:id="rId46"/>
    <p:sldId id="1307" r:id="rId47"/>
    <p:sldId id="1308" r:id="rId48"/>
    <p:sldId id="1309" r:id="rId49"/>
    <p:sldId id="1310" r:id="rId50"/>
    <p:sldId id="1311" r:id="rId51"/>
    <p:sldId id="1312" r:id="rId52"/>
    <p:sldId id="1321" r:id="rId53"/>
    <p:sldId id="1313" r:id="rId54"/>
    <p:sldId id="1319" r:id="rId55"/>
    <p:sldId id="756" r:id="rId56"/>
    <p:sldId id="755" r:id="rId57"/>
    <p:sldId id="1314" r:id="rId58"/>
    <p:sldId id="1315" r:id="rId59"/>
    <p:sldId id="1294" r:id="rId60"/>
    <p:sldId id="1317" r:id="rId61"/>
    <p:sldId id="1318" r:id="rId62"/>
    <p:sldId id="1229" r:id="rId63"/>
    <p:sldId id="1149" r:id="rId64"/>
    <p:sldId id="1274" r:id="rId65"/>
    <p:sldId id="1291" r:id="rId66"/>
    <p:sldId id="1320" r:id="rId67"/>
    <p:sldId id="1329" r:id="rId68"/>
    <p:sldId id="1325" r:id="rId69"/>
    <p:sldId id="1326" r:id="rId70"/>
    <p:sldId id="1327" r:id="rId71"/>
  </p:sldIdLst>
  <p:sldSz cx="9144000" cy="5715000" type="screen16x10"/>
  <p:notesSz cx="7099300" cy="10234613"/>
  <p:custShowLst>
    <p:custShow name="Custom Show 1" id="0">
      <p:sldLst/>
    </p:custShow>
  </p:custShow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6621"/>
    <a:srgbClr val="E3CB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7"/>
    <p:restoredTop sz="88432"/>
  </p:normalViewPr>
  <p:slideViewPr>
    <p:cSldViewPr>
      <p:cViewPr varScale="1">
        <p:scale>
          <a:sx n="120" d="100"/>
          <a:sy n="120" d="100"/>
        </p:scale>
        <p:origin x="1496" y="168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784" y="-11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naghi, Payam" userId="074f2ebd-6afc-4315-b390-7d2c21b26061" providerId="ADAL" clId="{66372DAB-9F3D-9743-B423-79B1758F63FF}"/>
    <pc:docChg chg="custSel addSld modSld">
      <pc:chgData name="Barnaghi, Payam" userId="074f2ebd-6afc-4315-b390-7d2c21b26061" providerId="ADAL" clId="{66372DAB-9F3D-9743-B423-79B1758F63FF}" dt="2023-01-24T09:28:08.386" v="5" actId="7634"/>
      <pc:docMkLst>
        <pc:docMk/>
      </pc:docMkLst>
      <pc:sldChg chg="addSp modSp">
        <pc:chgData name="Barnaghi, Payam" userId="074f2ebd-6afc-4315-b390-7d2c21b26061" providerId="ADAL" clId="{66372DAB-9F3D-9743-B423-79B1758F63FF}" dt="2023-01-23T11:06:25.504" v="2" actId="7634"/>
        <pc:sldMkLst>
          <pc:docMk/>
          <pc:sldMk cId="0" sldId="297"/>
        </pc:sldMkLst>
        <pc:spChg chg="mod">
          <ac:chgData name="Barnaghi, Payam" userId="074f2ebd-6afc-4315-b390-7d2c21b26061" providerId="ADAL" clId="{66372DAB-9F3D-9743-B423-79B1758F63FF}" dt="2023-01-23T09:43:26.347" v="1" actId="1076"/>
          <ac:spMkLst>
            <pc:docMk/>
            <pc:sldMk cId="0" sldId="297"/>
            <ac:spMk id="16386" creationId="{CB2856F0-5122-C748-A4E1-B1FC924AA33E}"/>
          </ac:spMkLst>
        </pc:spChg>
        <pc:inkChg chg="add">
          <ac:chgData name="Barnaghi, Payam" userId="074f2ebd-6afc-4315-b390-7d2c21b26061" providerId="ADAL" clId="{66372DAB-9F3D-9743-B423-79B1758F63FF}" dt="2023-01-23T11:06:25.504" v="2" actId="7634"/>
          <ac:inkMkLst>
            <pc:docMk/>
            <pc:sldMk cId="0" sldId="297"/>
            <ac:inkMk id="2" creationId="{9EAA4122-DAD9-1655-C493-1F4A69BD5A2A}"/>
          </ac:inkMkLst>
        </pc:inkChg>
      </pc:sldChg>
      <pc:sldChg chg="addSp">
        <pc:chgData name="Barnaghi, Payam" userId="074f2ebd-6afc-4315-b390-7d2c21b26061" providerId="ADAL" clId="{66372DAB-9F3D-9743-B423-79B1758F63FF}" dt="2023-01-23T11:06:25.504" v="2" actId="7634"/>
        <pc:sldMkLst>
          <pc:docMk/>
          <pc:sldMk cId="2170620702" sldId="739"/>
        </pc:sldMkLst>
        <pc:inkChg chg="add">
          <ac:chgData name="Barnaghi, Payam" userId="074f2ebd-6afc-4315-b390-7d2c21b26061" providerId="ADAL" clId="{66372DAB-9F3D-9743-B423-79B1758F63FF}" dt="2023-01-23T11:06:25.504" v="2" actId="7634"/>
          <ac:inkMkLst>
            <pc:docMk/>
            <pc:sldMk cId="2170620702" sldId="739"/>
            <ac:inkMk id="5" creationId="{129C7396-EF98-EE3D-3BA9-57B08E32BAB1}"/>
          </ac:inkMkLst>
        </pc:inkChg>
      </pc:sldChg>
      <pc:sldChg chg="addSp">
        <pc:chgData name="Barnaghi, Payam" userId="074f2ebd-6afc-4315-b390-7d2c21b26061" providerId="ADAL" clId="{66372DAB-9F3D-9743-B423-79B1758F63FF}" dt="2023-01-23T11:06:25.504" v="2" actId="7634"/>
        <pc:sldMkLst>
          <pc:docMk/>
          <pc:sldMk cId="2310576696" sldId="740"/>
        </pc:sldMkLst>
        <pc:inkChg chg="add">
          <ac:chgData name="Barnaghi, Payam" userId="074f2ebd-6afc-4315-b390-7d2c21b26061" providerId="ADAL" clId="{66372DAB-9F3D-9743-B423-79B1758F63FF}" dt="2023-01-23T11:06:25.504" v="2" actId="7634"/>
          <ac:inkMkLst>
            <pc:docMk/>
            <pc:sldMk cId="2310576696" sldId="740"/>
            <ac:inkMk id="4" creationId="{88BE8D41-0B95-84F1-C2F4-1D0ADDBD6435}"/>
          </ac:inkMkLst>
        </pc:inkChg>
      </pc:sldChg>
      <pc:sldChg chg="addSp">
        <pc:chgData name="Barnaghi, Payam" userId="074f2ebd-6afc-4315-b390-7d2c21b26061" providerId="ADAL" clId="{66372DAB-9F3D-9743-B423-79B1758F63FF}" dt="2023-01-23T11:06:25.504" v="2" actId="7634"/>
        <pc:sldMkLst>
          <pc:docMk/>
          <pc:sldMk cId="3958766253" sldId="741"/>
        </pc:sldMkLst>
        <pc:inkChg chg="add">
          <ac:chgData name="Barnaghi, Payam" userId="074f2ebd-6afc-4315-b390-7d2c21b26061" providerId="ADAL" clId="{66372DAB-9F3D-9743-B423-79B1758F63FF}" dt="2023-01-23T11:06:25.504" v="2" actId="7634"/>
          <ac:inkMkLst>
            <pc:docMk/>
            <pc:sldMk cId="3958766253" sldId="741"/>
            <ac:inkMk id="4" creationId="{ECEA182A-2428-D782-98DF-45929020DACE}"/>
          </ac:inkMkLst>
        </pc:inkChg>
      </pc:sldChg>
      <pc:sldChg chg="addSp">
        <pc:chgData name="Barnaghi, Payam" userId="074f2ebd-6afc-4315-b390-7d2c21b26061" providerId="ADAL" clId="{66372DAB-9F3D-9743-B423-79B1758F63FF}" dt="2023-01-23T11:06:25.504" v="2" actId="7634"/>
        <pc:sldMkLst>
          <pc:docMk/>
          <pc:sldMk cId="3475459239" sldId="743"/>
        </pc:sldMkLst>
        <pc:inkChg chg="add">
          <ac:chgData name="Barnaghi, Payam" userId="074f2ebd-6afc-4315-b390-7d2c21b26061" providerId="ADAL" clId="{66372DAB-9F3D-9743-B423-79B1758F63FF}" dt="2023-01-23T11:06:25.504" v="2" actId="7634"/>
          <ac:inkMkLst>
            <pc:docMk/>
            <pc:sldMk cId="3475459239" sldId="743"/>
            <ac:inkMk id="3" creationId="{EC8C8144-1EAB-BC20-9B0B-43AF2C39E500}"/>
          </ac:inkMkLst>
        </pc:inkChg>
      </pc:sldChg>
      <pc:sldChg chg="addSp">
        <pc:chgData name="Barnaghi, Payam" userId="074f2ebd-6afc-4315-b390-7d2c21b26061" providerId="ADAL" clId="{66372DAB-9F3D-9743-B423-79B1758F63FF}" dt="2023-01-23T11:06:25.504" v="2" actId="7634"/>
        <pc:sldMkLst>
          <pc:docMk/>
          <pc:sldMk cId="4136373730" sldId="745"/>
        </pc:sldMkLst>
        <pc:inkChg chg="add">
          <ac:chgData name="Barnaghi, Payam" userId="074f2ebd-6afc-4315-b390-7d2c21b26061" providerId="ADAL" clId="{66372DAB-9F3D-9743-B423-79B1758F63FF}" dt="2023-01-23T11:06:25.504" v="2" actId="7634"/>
          <ac:inkMkLst>
            <pc:docMk/>
            <pc:sldMk cId="4136373730" sldId="745"/>
            <ac:inkMk id="8" creationId="{1282494D-4B37-4E2C-B3BB-CDF67DBFAE12}"/>
          </ac:inkMkLst>
        </pc:inkChg>
      </pc:sldChg>
      <pc:sldChg chg="addSp">
        <pc:chgData name="Barnaghi, Payam" userId="074f2ebd-6afc-4315-b390-7d2c21b26061" providerId="ADAL" clId="{66372DAB-9F3D-9743-B423-79B1758F63FF}" dt="2023-01-23T11:06:25.504" v="2" actId="7634"/>
        <pc:sldMkLst>
          <pc:docMk/>
          <pc:sldMk cId="3678965088" sldId="747"/>
        </pc:sldMkLst>
        <pc:inkChg chg="add">
          <ac:chgData name="Barnaghi, Payam" userId="074f2ebd-6afc-4315-b390-7d2c21b26061" providerId="ADAL" clId="{66372DAB-9F3D-9743-B423-79B1758F63FF}" dt="2023-01-23T11:06:25.504" v="2" actId="7634"/>
          <ac:inkMkLst>
            <pc:docMk/>
            <pc:sldMk cId="3678965088" sldId="747"/>
            <ac:inkMk id="4" creationId="{6307574D-5A3F-5A6A-5811-1E8DB440B94F}"/>
          </ac:inkMkLst>
        </pc:inkChg>
      </pc:sldChg>
      <pc:sldChg chg="addSp">
        <pc:chgData name="Barnaghi, Payam" userId="074f2ebd-6afc-4315-b390-7d2c21b26061" providerId="ADAL" clId="{66372DAB-9F3D-9743-B423-79B1758F63FF}" dt="2023-01-23T11:06:25.504" v="2" actId="7634"/>
        <pc:sldMkLst>
          <pc:docMk/>
          <pc:sldMk cId="1841939963" sldId="749"/>
        </pc:sldMkLst>
        <pc:inkChg chg="add">
          <ac:chgData name="Barnaghi, Payam" userId="074f2ebd-6afc-4315-b390-7d2c21b26061" providerId="ADAL" clId="{66372DAB-9F3D-9743-B423-79B1758F63FF}" dt="2023-01-23T11:06:25.504" v="2" actId="7634"/>
          <ac:inkMkLst>
            <pc:docMk/>
            <pc:sldMk cId="1841939963" sldId="749"/>
            <ac:inkMk id="4" creationId="{4E8AC0B2-B98C-327F-3108-92134FFF52E1}"/>
          </ac:inkMkLst>
        </pc:inkChg>
      </pc:sldChg>
      <pc:sldChg chg="addSp">
        <pc:chgData name="Barnaghi, Payam" userId="074f2ebd-6afc-4315-b390-7d2c21b26061" providerId="ADAL" clId="{66372DAB-9F3D-9743-B423-79B1758F63FF}" dt="2023-01-23T11:06:25.504" v="2" actId="7634"/>
        <pc:sldMkLst>
          <pc:docMk/>
          <pc:sldMk cId="3891419072" sldId="750"/>
        </pc:sldMkLst>
        <pc:inkChg chg="add">
          <ac:chgData name="Barnaghi, Payam" userId="074f2ebd-6afc-4315-b390-7d2c21b26061" providerId="ADAL" clId="{66372DAB-9F3D-9743-B423-79B1758F63FF}" dt="2023-01-23T11:06:25.504" v="2" actId="7634"/>
          <ac:inkMkLst>
            <pc:docMk/>
            <pc:sldMk cId="3891419072" sldId="750"/>
            <ac:inkMk id="5" creationId="{2071811C-B730-4FD4-821F-64DC3D788DA4}"/>
          </ac:inkMkLst>
        </pc:inkChg>
      </pc:sldChg>
      <pc:sldChg chg="addSp">
        <pc:chgData name="Barnaghi, Payam" userId="074f2ebd-6afc-4315-b390-7d2c21b26061" providerId="ADAL" clId="{66372DAB-9F3D-9743-B423-79B1758F63FF}" dt="2023-01-24T09:28:08.386" v="5" actId="7634"/>
        <pc:sldMkLst>
          <pc:docMk/>
          <pc:sldMk cId="249466988" sldId="755"/>
        </pc:sldMkLst>
        <pc:inkChg chg="add">
          <ac:chgData name="Barnaghi, Payam" userId="074f2ebd-6afc-4315-b390-7d2c21b26061" providerId="ADAL" clId="{66372DAB-9F3D-9743-B423-79B1758F63FF}" dt="2023-01-24T09:28:08.386" v="5" actId="7634"/>
          <ac:inkMkLst>
            <pc:docMk/>
            <pc:sldMk cId="249466988" sldId="755"/>
            <ac:inkMk id="5" creationId="{5E80744F-5FF9-8EA9-B373-43DC479E11F9}"/>
          </ac:inkMkLst>
        </pc:inkChg>
      </pc:sldChg>
      <pc:sldChg chg="addSp">
        <pc:chgData name="Barnaghi, Payam" userId="074f2ebd-6afc-4315-b390-7d2c21b26061" providerId="ADAL" clId="{66372DAB-9F3D-9743-B423-79B1758F63FF}" dt="2023-01-23T11:06:25.504" v="2" actId="7634"/>
        <pc:sldMkLst>
          <pc:docMk/>
          <pc:sldMk cId="324491149" sldId="1275"/>
        </pc:sldMkLst>
        <pc:inkChg chg="add">
          <ac:chgData name="Barnaghi, Payam" userId="074f2ebd-6afc-4315-b390-7d2c21b26061" providerId="ADAL" clId="{66372DAB-9F3D-9743-B423-79B1758F63FF}" dt="2023-01-23T11:06:25.504" v="2" actId="7634"/>
          <ac:inkMkLst>
            <pc:docMk/>
            <pc:sldMk cId="324491149" sldId="1275"/>
            <ac:inkMk id="6" creationId="{1E4D1454-7DFC-64AC-DA82-4831E3100528}"/>
          </ac:inkMkLst>
        </pc:inkChg>
      </pc:sldChg>
      <pc:sldChg chg="addSp">
        <pc:chgData name="Barnaghi, Payam" userId="074f2ebd-6afc-4315-b390-7d2c21b26061" providerId="ADAL" clId="{66372DAB-9F3D-9743-B423-79B1758F63FF}" dt="2023-01-23T11:06:25.504" v="2" actId="7634"/>
        <pc:sldMkLst>
          <pc:docMk/>
          <pc:sldMk cId="4290191870" sldId="1277"/>
        </pc:sldMkLst>
        <pc:inkChg chg="add">
          <ac:chgData name="Barnaghi, Payam" userId="074f2ebd-6afc-4315-b390-7d2c21b26061" providerId="ADAL" clId="{66372DAB-9F3D-9743-B423-79B1758F63FF}" dt="2023-01-23T11:06:25.504" v="2" actId="7634"/>
          <ac:inkMkLst>
            <pc:docMk/>
            <pc:sldMk cId="4290191870" sldId="1277"/>
            <ac:inkMk id="4" creationId="{10ED0DF4-A295-5963-3722-A35D29FA9111}"/>
          </ac:inkMkLst>
        </pc:inkChg>
      </pc:sldChg>
      <pc:sldChg chg="addSp">
        <pc:chgData name="Barnaghi, Payam" userId="074f2ebd-6afc-4315-b390-7d2c21b26061" providerId="ADAL" clId="{66372DAB-9F3D-9743-B423-79B1758F63FF}" dt="2023-01-23T11:06:25.504" v="2" actId="7634"/>
        <pc:sldMkLst>
          <pc:docMk/>
          <pc:sldMk cId="696257189" sldId="1280"/>
        </pc:sldMkLst>
        <pc:inkChg chg="add">
          <ac:chgData name="Barnaghi, Payam" userId="074f2ebd-6afc-4315-b390-7d2c21b26061" providerId="ADAL" clId="{66372DAB-9F3D-9743-B423-79B1758F63FF}" dt="2023-01-23T11:06:25.504" v="2" actId="7634"/>
          <ac:inkMkLst>
            <pc:docMk/>
            <pc:sldMk cId="696257189" sldId="1280"/>
            <ac:inkMk id="3" creationId="{8517186D-3C25-CE78-B78F-C586C4A83809}"/>
          </ac:inkMkLst>
        </pc:inkChg>
      </pc:sldChg>
      <pc:sldChg chg="addSp">
        <pc:chgData name="Barnaghi, Payam" userId="074f2ebd-6afc-4315-b390-7d2c21b26061" providerId="ADAL" clId="{66372DAB-9F3D-9743-B423-79B1758F63FF}" dt="2023-01-23T11:06:25.504" v="2" actId="7634"/>
        <pc:sldMkLst>
          <pc:docMk/>
          <pc:sldMk cId="3557753693" sldId="1281"/>
        </pc:sldMkLst>
        <pc:inkChg chg="add">
          <ac:chgData name="Barnaghi, Payam" userId="074f2ebd-6afc-4315-b390-7d2c21b26061" providerId="ADAL" clId="{66372DAB-9F3D-9743-B423-79B1758F63FF}" dt="2023-01-23T11:06:25.504" v="2" actId="7634"/>
          <ac:inkMkLst>
            <pc:docMk/>
            <pc:sldMk cId="3557753693" sldId="1281"/>
            <ac:inkMk id="5" creationId="{3C2A6822-C482-E451-7112-1BD6B1C76DA9}"/>
          </ac:inkMkLst>
        </pc:inkChg>
      </pc:sldChg>
      <pc:sldChg chg="addSp">
        <pc:chgData name="Barnaghi, Payam" userId="074f2ebd-6afc-4315-b390-7d2c21b26061" providerId="ADAL" clId="{66372DAB-9F3D-9743-B423-79B1758F63FF}" dt="2023-01-23T11:06:25.504" v="2" actId="7634"/>
        <pc:sldMkLst>
          <pc:docMk/>
          <pc:sldMk cId="1306493392" sldId="1282"/>
        </pc:sldMkLst>
        <pc:inkChg chg="add">
          <ac:chgData name="Barnaghi, Payam" userId="074f2ebd-6afc-4315-b390-7d2c21b26061" providerId="ADAL" clId="{66372DAB-9F3D-9743-B423-79B1758F63FF}" dt="2023-01-23T11:06:25.504" v="2" actId="7634"/>
          <ac:inkMkLst>
            <pc:docMk/>
            <pc:sldMk cId="1306493392" sldId="1282"/>
            <ac:inkMk id="5" creationId="{5F3492AD-75BC-987A-F641-291A532CC9D8}"/>
          </ac:inkMkLst>
        </pc:inkChg>
      </pc:sldChg>
      <pc:sldChg chg="addSp">
        <pc:chgData name="Barnaghi, Payam" userId="074f2ebd-6afc-4315-b390-7d2c21b26061" providerId="ADAL" clId="{66372DAB-9F3D-9743-B423-79B1758F63FF}" dt="2023-01-23T11:06:25.504" v="2" actId="7634"/>
        <pc:sldMkLst>
          <pc:docMk/>
          <pc:sldMk cId="2115998319" sldId="1285"/>
        </pc:sldMkLst>
        <pc:inkChg chg="add">
          <ac:chgData name="Barnaghi, Payam" userId="074f2ebd-6afc-4315-b390-7d2c21b26061" providerId="ADAL" clId="{66372DAB-9F3D-9743-B423-79B1758F63FF}" dt="2023-01-23T11:06:25.504" v="2" actId="7634"/>
          <ac:inkMkLst>
            <pc:docMk/>
            <pc:sldMk cId="2115998319" sldId="1285"/>
            <ac:inkMk id="4" creationId="{1CB2C066-EACB-24A3-2A74-34DF9BF83B6D}"/>
          </ac:inkMkLst>
        </pc:inkChg>
      </pc:sldChg>
      <pc:sldChg chg="addSp">
        <pc:chgData name="Barnaghi, Payam" userId="074f2ebd-6afc-4315-b390-7d2c21b26061" providerId="ADAL" clId="{66372DAB-9F3D-9743-B423-79B1758F63FF}" dt="2023-01-23T11:06:25.504" v="2" actId="7634"/>
        <pc:sldMkLst>
          <pc:docMk/>
          <pc:sldMk cId="4104825145" sldId="1286"/>
        </pc:sldMkLst>
        <pc:inkChg chg="add">
          <ac:chgData name="Barnaghi, Payam" userId="074f2ebd-6afc-4315-b390-7d2c21b26061" providerId="ADAL" clId="{66372DAB-9F3D-9743-B423-79B1758F63FF}" dt="2023-01-23T11:06:25.504" v="2" actId="7634"/>
          <ac:inkMkLst>
            <pc:docMk/>
            <pc:sldMk cId="4104825145" sldId="1286"/>
            <ac:inkMk id="5" creationId="{DA07EF17-6FD2-F1B8-417B-7494185DD3C1}"/>
          </ac:inkMkLst>
        </pc:inkChg>
      </pc:sldChg>
      <pc:sldChg chg="addSp">
        <pc:chgData name="Barnaghi, Payam" userId="074f2ebd-6afc-4315-b390-7d2c21b26061" providerId="ADAL" clId="{66372DAB-9F3D-9743-B423-79B1758F63FF}" dt="2023-01-23T11:06:25.504" v="2" actId="7634"/>
        <pc:sldMkLst>
          <pc:docMk/>
          <pc:sldMk cId="1205856211" sldId="1287"/>
        </pc:sldMkLst>
        <pc:inkChg chg="add">
          <ac:chgData name="Barnaghi, Payam" userId="074f2ebd-6afc-4315-b390-7d2c21b26061" providerId="ADAL" clId="{66372DAB-9F3D-9743-B423-79B1758F63FF}" dt="2023-01-23T11:06:25.504" v="2" actId="7634"/>
          <ac:inkMkLst>
            <pc:docMk/>
            <pc:sldMk cId="1205856211" sldId="1287"/>
            <ac:inkMk id="5" creationId="{87B81F4E-89F0-6A6D-DC7B-FC20E3DFAA01}"/>
          </ac:inkMkLst>
        </pc:inkChg>
      </pc:sldChg>
      <pc:sldChg chg="addSp">
        <pc:chgData name="Barnaghi, Payam" userId="074f2ebd-6afc-4315-b390-7d2c21b26061" providerId="ADAL" clId="{66372DAB-9F3D-9743-B423-79B1758F63FF}" dt="2023-01-23T11:06:25.504" v="2" actId="7634"/>
        <pc:sldMkLst>
          <pc:docMk/>
          <pc:sldMk cId="511371356" sldId="1288"/>
        </pc:sldMkLst>
        <pc:inkChg chg="add">
          <ac:chgData name="Barnaghi, Payam" userId="074f2ebd-6afc-4315-b390-7d2c21b26061" providerId="ADAL" clId="{66372DAB-9F3D-9743-B423-79B1758F63FF}" dt="2023-01-23T11:06:25.504" v="2" actId="7634"/>
          <ac:inkMkLst>
            <pc:docMk/>
            <pc:sldMk cId="511371356" sldId="1288"/>
            <ac:inkMk id="5" creationId="{E56020BC-E87E-12BB-0A90-1F2A38DB79B0}"/>
          </ac:inkMkLst>
        </pc:inkChg>
      </pc:sldChg>
      <pc:sldChg chg="addSp">
        <pc:chgData name="Barnaghi, Payam" userId="074f2ebd-6afc-4315-b390-7d2c21b26061" providerId="ADAL" clId="{66372DAB-9F3D-9743-B423-79B1758F63FF}" dt="2023-01-24T09:28:08.386" v="5" actId="7634"/>
        <pc:sldMkLst>
          <pc:docMk/>
          <pc:sldMk cId="1328413524" sldId="1289"/>
        </pc:sldMkLst>
        <pc:inkChg chg="add">
          <ac:chgData name="Barnaghi, Payam" userId="074f2ebd-6afc-4315-b390-7d2c21b26061" providerId="ADAL" clId="{66372DAB-9F3D-9743-B423-79B1758F63FF}" dt="2023-01-24T09:28:08.386" v="5" actId="7634"/>
          <ac:inkMkLst>
            <pc:docMk/>
            <pc:sldMk cId="1328413524" sldId="1289"/>
            <ac:inkMk id="5" creationId="{71DB53E5-4906-C40A-E6A8-AE2C3A867F12}"/>
          </ac:inkMkLst>
        </pc:inkChg>
      </pc:sldChg>
      <pc:sldChg chg="addSp">
        <pc:chgData name="Barnaghi, Payam" userId="074f2ebd-6afc-4315-b390-7d2c21b26061" providerId="ADAL" clId="{66372DAB-9F3D-9743-B423-79B1758F63FF}" dt="2023-01-24T09:28:08.386" v="5" actId="7634"/>
        <pc:sldMkLst>
          <pc:docMk/>
          <pc:sldMk cId="778869623" sldId="1290"/>
        </pc:sldMkLst>
        <pc:inkChg chg="add">
          <ac:chgData name="Barnaghi, Payam" userId="074f2ebd-6afc-4315-b390-7d2c21b26061" providerId="ADAL" clId="{66372DAB-9F3D-9743-B423-79B1758F63FF}" dt="2023-01-24T09:28:08.386" v="5" actId="7634"/>
          <ac:inkMkLst>
            <pc:docMk/>
            <pc:sldMk cId="778869623" sldId="1290"/>
            <ac:inkMk id="5" creationId="{3E9355C8-8A17-E40E-B8D5-D7B8FE7D7DFA}"/>
          </ac:inkMkLst>
        </pc:inkChg>
      </pc:sldChg>
      <pc:sldChg chg="addSp">
        <pc:chgData name="Barnaghi, Payam" userId="074f2ebd-6afc-4315-b390-7d2c21b26061" providerId="ADAL" clId="{66372DAB-9F3D-9743-B423-79B1758F63FF}" dt="2023-01-24T09:28:08.386" v="5" actId="7634"/>
        <pc:sldMkLst>
          <pc:docMk/>
          <pc:sldMk cId="1800845419" sldId="1295"/>
        </pc:sldMkLst>
        <pc:inkChg chg="add">
          <ac:chgData name="Barnaghi, Payam" userId="074f2ebd-6afc-4315-b390-7d2c21b26061" providerId="ADAL" clId="{66372DAB-9F3D-9743-B423-79B1758F63FF}" dt="2023-01-24T09:28:08.386" v="5" actId="7634"/>
          <ac:inkMkLst>
            <pc:docMk/>
            <pc:sldMk cId="1800845419" sldId="1295"/>
            <ac:inkMk id="5" creationId="{39C93882-FCBD-E04A-D94C-46D0EA9B50C2}"/>
          </ac:inkMkLst>
        </pc:inkChg>
      </pc:sldChg>
      <pc:sldChg chg="addSp">
        <pc:chgData name="Barnaghi, Payam" userId="074f2ebd-6afc-4315-b390-7d2c21b26061" providerId="ADAL" clId="{66372DAB-9F3D-9743-B423-79B1758F63FF}" dt="2023-01-23T11:06:25.504" v="2" actId="7634"/>
        <pc:sldMkLst>
          <pc:docMk/>
          <pc:sldMk cId="1812564137" sldId="1296"/>
        </pc:sldMkLst>
        <pc:inkChg chg="add">
          <ac:chgData name="Barnaghi, Payam" userId="074f2ebd-6afc-4315-b390-7d2c21b26061" providerId="ADAL" clId="{66372DAB-9F3D-9743-B423-79B1758F63FF}" dt="2023-01-23T11:06:25.504" v="2" actId="7634"/>
          <ac:inkMkLst>
            <pc:docMk/>
            <pc:sldMk cId="1812564137" sldId="1296"/>
            <ac:inkMk id="5" creationId="{1836FED6-0CD0-2BBF-BBA5-64A0A9606660}"/>
          </ac:inkMkLst>
        </pc:inkChg>
      </pc:sldChg>
      <pc:sldChg chg="addSp">
        <pc:chgData name="Barnaghi, Payam" userId="074f2ebd-6afc-4315-b390-7d2c21b26061" providerId="ADAL" clId="{66372DAB-9F3D-9743-B423-79B1758F63FF}" dt="2023-01-24T09:28:08.386" v="5" actId="7634"/>
        <pc:sldMkLst>
          <pc:docMk/>
          <pc:sldMk cId="2374310114" sldId="1297"/>
        </pc:sldMkLst>
        <pc:inkChg chg="add">
          <ac:chgData name="Barnaghi, Payam" userId="074f2ebd-6afc-4315-b390-7d2c21b26061" providerId="ADAL" clId="{66372DAB-9F3D-9743-B423-79B1758F63FF}" dt="2023-01-24T09:28:08.386" v="5" actId="7634"/>
          <ac:inkMkLst>
            <pc:docMk/>
            <pc:sldMk cId="2374310114" sldId="1297"/>
            <ac:inkMk id="5" creationId="{6A0095F9-8148-0939-D7BC-3332757F55B8}"/>
          </ac:inkMkLst>
        </pc:inkChg>
      </pc:sldChg>
      <pc:sldChg chg="addSp">
        <pc:chgData name="Barnaghi, Payam" userId="074f2ebd-6afc-4315-b390-7d2c21b26061" providerId="ADAL" clId="{66372DAB-9F3D-9743-B423-79B1758F63FF}" dt="2023-01-24T09:28:08.386" v="5" actId="7634"/>
        <pc:sldMkLst>
          <pc:docMk/>
          <pc:sldMk cId="1133327230" sldId="1298"/>
        </pc:sldMkLst>
        <pc:inkChg chg="add">
          <ac:chgData name="Barnaghi, Payam" userId="074f2ebd-6afc-4315-b390-7d2c21b26061" providerId="ADAL" clId="{66372DAB-9F3D-9743-B423-79B1758F63FF}" dt="2023-01-24T09:28:08.386" v="5" actId="7634"/>
          <ac:inkMkLst>
            <pc:docMk/>
            <pc:sldMk cId="1133327230" sldId="1298"/>
            <ac:inkMk id="2" creationId="{3C52B886-3365-CB24-9521-4C9106963C60}"/>
          </ac:inkMkLst>
        </pc:inkChg>
      </pc:sldChg>
      <pc:sldChg chg="addSp">
        <pc:chgData name="Barnaghi, Payam" userId="074f2ebd-6afc-4315-b390-7d2c21b26061" providerId="ADAL" clId="{66372DAB-9F3D-9743-B423-79B1758F63FF}" dt="2023-01-24T09:28:08.386" v="5" actId="7634"/>
        <pc:sldMkLst>
          <pc:docMk/>
          <pc:sldMk cId="153450528" sldId="1299"/>
        </pc:sldMkLst>
        <pc:inkChg chg="add">
          <ac:chgData name="Barnaghi, Payam" userId="074f2ebd-6afc-4315-b390-7d2c21b26061" providerId="ADAL" clId="{66372DAB-9F3D-9743-B423-79B1758F63FF}" dt="2023-01-24T09:28:08.386" v="5" actId="7634"/>
          <ac:inkMkLst>
            <pc:docMk/>
            <pc:sldMk cId="153450528" sldId="1299"/>
            <ac:inkMk id="4" creationId="{CDCABFDB-AB87-47F9-B3E5-949FDBE7AB43}"/>
          </ac:inkMkLst>
        </pc:inkChg>
      </pc:sldChg>
      <pc:sldChg chg="addSp">
        <pc:chgData name="Barnaghi, Payam" userId="074f2ebd-6afc-4315-b390-7d2c21b26061" providerId="ADAL" clId="{66372DAB-9F3D-9743-B423-79B1758F63FF}" dt="2023-01-24T09:28:08.386" v="5" actId="7634"/>
        <pc:sldMkLst>
          <pc:docMk/>
          <pc:sldMk cId="777036592" sldId="1300"/>
        </pc:sldMkLst>
        <pc:inkChg chg="add">
          <ac:chgData name="Barnaghi, Payam" userId="074f2ebd-6afc-4315-b390-7d2c21b26061" providerId="ADAL" clId="{66372DAB-9F3D-9743-B423-79B1758F63FF}" dt="2023-01-24T09:28:08.386" v="5" actId="7634"/>
          <ac:inkMkLst>
            <pc:docMk/>
            <pc:sldMk cId="777036592" sldId="1300"/>
            <ac:inkMk id="5" creationId="{EDD0E16E-037E-CBBE-968C-D8D3E402DB93}"/>
          </ac:inkMkLst>
        </pc:inkChg>
      </pc:sldChg>
      <pc:sldChg chg="addSp">
        <pc:chgData name="Barnaghi, Payam" userId="074f2ebd-6afc-4315-b390-7d2c21b26061" providerId="ADAL" clId="{66372DAB-9F3D-9743-B423-79B1758F63FF}" dt="2023-01-24T09:28:08.386" v="5" actId="7634"/>
        <pc:sldMkLst>
          <pc:docMk/>
          <pc:sldMk cId="1792545367" sldId="1301"/>
        </pc:sldMkLst>
        <pc:inkChg chg="add">
          <ac:chgData name="Barnaghi, Payam" userId="074f2ebd-6afc-4315-b390-7d2c21b26061" providerId="ADAL" clId="{66372DAB-9F3D-9743-B423-79B1758F63FF}" dt="2023-01-24T09:28:08.386" v="5" actId="7634"/>
          <ac:inkMkLst>
            <pc:docMk/>
            <pc:sldMk cId="1792545367" sldId="1301"/>
            <ac:inkMk id="4" creationId="{BA87C317-2D89-E51C-9015-F5DD707B46FA}"/>
          </ac:inkMkLst>
        </pc:inkChg>
      </pc:sldChg>
      <pc:sldChg chg="addSp">
        <pc:chgData name="Barnaghi, Payam" userId="074f2ebd-6afc-4315-b390-7d2c21b26061" providerId="ADAL" clId="{66372DAB-9F3D-9743-B423-79B1758F63FF}" dt="2023-01-24T09:28:08.386" v="5" actId="7634"/>
        <pc:sldMkLst>
          <pc:docMk/>
          <pc:sldMk cId="2830505202" sldId="1302"/>
        </pc:sldMkLst>
        <pc:inkChg chg="add">
          <ac:chgData name="Barnaghi, Payam" userId="074f2ebd-6afc-4315-b390-7d2c21b26061" providerId="ADAL" clId="{66372DAB-9F3D-9743-B423-79B1758F63FF}" dt="2023-01-24T09:28:08.386" v="5" actId="7634"/>
          <ac:inkMkLst>
            <pc:docMk/>
            <pc:sldMk cId="2830505202" sldId="1302"/>
            <ac:inkMk id="4" creationId="{5BFCB608-3728-A07D-CBEE-4C6C6FB7AEC6}"/>
          </ac:inkMkLst>
        </pc:inkChg>
      </pc:sldChg>
      <pc:sldChg chg="addSp">
        <pc:chgData name="Barnaghi, Payam" userId="074f2ebd-6afc-4315-b390-7d2c21b26061" providerId="ADAL" clId="{66372DAB-9F3D-9743-B423-79B1758F63FF}" dt="2023-01-24T09:28:08.386" v="5" actId="7634"/>
        <pc:sldMkLst>
          <pc:docMk/>
          <pc:sldMk cId="1640924408" sldId="1303"/>
        </pc:sldMkLst>
        <pc:inkChg chg="add">
          <ac:chgData name="Barnaghi, Payam" userId="074f2ebd-6afc-4315-b390-7d2c21b26061" providerId="ADAL" clId="{66372DAB-9F3D-9743-B423-79B1758F63FF}" dt="2023-01-24T09:28:08.386" v="5" actId="7634"/>
          <ac:inkMkLst>
            <pc:docMk/>
            <pc:sldMk cId="1640924408" sldId="1303"/>
            <ac:inkMk id="7" creationId="{1985C68C-079C-CDA7-C58A-EB5FCDECC4C8}"/>
          </ac:inkMkLst>
        </pc:inkChg>
      </pc:sldChg>
      <pc:sldChg chg="addSp">
        <pc:chgData name="Barnaghi, Payam" userId="074f2ebd-6afc-4315-b390-7d2c21b26061" providerId="ADAL" clId="{66372DAB-9F3D-9743-B423-79B1758F63FF}" dt="2023-01-24T09:28:08.386" v="5" actId="7634"/>
        <pc:sldMkLst>
          <pc:docMk/>
          <pc:sldMk cId="1465289977" sldId="1304"/>
        </pc:sldMkLst>
        <pc:inkChg chg="add">
          <ac:chgData name="Barnaghi, Payam" userId="074f2ebd-6afc-4315-b390-7d2c21b26061" providerId="ADAL" clId="{66372DAB-9F3D-9743-B423-79B1758F63FF}" dt="2023-01-24T09:28:08.386" v="5" actId="7634"/>
          <ac:inkMkLst>
            <pc:docMk/>
            <pc:sldMk cId="1465289977" sldId="1304"/>
            <ac:inkMk id="7" creationId="{429ABC8C-0C7D-8B5A-C57F-6F8F0CE58D12}"/>
          </ac:inkMkLst>
        </pc:inkChg>
      </pc:sldChg>
      <pc:sldChg chg="addSp">
        <pc:chgData name="Barnaghi, Payam" userId="074f2ebd-6afc-4315-b390-7d2c21b26061" providerId="ADAL" clId="{66372DAB-9F3D-9743-B423-79B1758F63FF}" dt="2023-01-24T09:28:08.386" v="5" actId="7634"/>
        <pc:sldMkLst>
          <pc:docMk/>
          <pc:sldMk cId="3739827782" sldId="1305"/>
        </pc:sldMkLst>
        <pc:inkChg chg="add">
          <ac:chgData name="Barnaghi, Payam" userId="074f2ebd-6afc-4315-b390-7d2c21b26061" providerId="ADAL" clId="{66372DAB-9F3D-9743-B423-79B1758F63FF}" dt="2023-01-24T09:28:08.386" v="5" actId="7634"/>
          <ac:inkMkLst>
            <pc:docMk/>
            <pc:sldMk cId="3739827782" sldId="1305"/>
            <ac:inkMk id="5" creationId="{96791187-7CE1-344A-9C0D-8A05B1925E23}"/>
          </ac:inkMkLst>
        </pc:inkChg>
      </pc:sldChg>
      <pc:sldChg chg="addSp">
        <pc:chgData name="Barnaghi, Payam" userId="074f2ebd-6afc-4315-b390-7d2c21b26061" providerId="ADAL" clId="{66372DAB-9F3D-9743-B423-79B1758F63FF}" dt="2023-01-24T09:28:08.386" v="5" actId="7634"/>
        <pc:sldMkLst>
          <pc:docMk/>
          <pc:sldMk cId="746398534" sldId="1306"/>
        </pc:sldMkLst>
        <pc:inkChg chg="add">
          <ac:chgData name="Barnaghi, Payam" userId="074f2ebd-6afc-4315-b390-7d2c21b26061" providerId="ADAL" clId="{66372DAB-9F3D-9743-B423-79B1758F63FF}" dt="2023-01-24T09:28:08.386" v="5" actId="7634"/>
          <ac:inkMkLst>
            <pc:docMk/>
            <pc:sldMk cId="746398534" sldId="1306"/>
            <ac:inkMk id="5" creationId="{5B8AB2DD-E543-91C8-15FB-87FB3968FFDF}"/>
          </ac:inkMkLst>
        </pc:inkChg>
      </pc:sldChg>
      <pc:sldChg chg="addSp">
        <pc:chgData name="Barnaghi, Payam" userId="074f2ebd-6afc-4315-b390-7d2c21b26061" providerId="ADAL" clId="{66372DAB-9F3D-9743-B423-79B1758F63FF}" dt="2023-01-24T09:28:08.386" v="5" actId="7634"/>
        <pc:sldMkLst>
          <pc:docMk/>
          <pc:sldMk cId="3805659930" sldId="1307"/>
        </pc:sldMkLst>
        <pc:inkChg chg="add">
          <ac:chgData name="Barnaghi, Payam" userId="074f2ebd-6afc-4315-b390-7d2c21b26061" providerId="ADAL" clId="{66372DAB-9F3D-9743-B423-79B1758F63FF}" dt="2023-01-24T09:28:08.386" v="5" actId="7634"/>
          <ac:inkMkLst>
            <pc:docMk/>
            <pc:sldMk cId="3805659930" sldId="1307"/>
            <ac:inkMk id="5" creationId="{C833D6E9-FA6A-27BC-FF42-8E921BF60A1F}"/>
          </ac:inkMkLst>
        </pc:inkChg>
      </pc:sldChg>
      <pc:sldChg chg="addSp">
        <pc:chgData name="Barnaghi, Payam" userId="074f2ebd-6afc-4315-b390-7d2c21b26061" providerId="ADAL" clId="{66372DAB-9F3D-9743-B423-79B1758F63FF}" dt="2023-01-24T09:28:08.386" v="5" actId="7634"/>
        <pc:sldMkLst>
          <pc:docMk/>
          <pc:sldMk cId="2885043422" sldId="1308"/>
        </pc:sldMkLst>
        <pc:inkChg chg="add">
          <ac:chgData name="Barnaghi, Payam" userId="074f2ebd-6afc-4315-b390-7d2c21b26061" providerId="ADAL" clId="{66372DAB-9F3D-9743-B423-79B1758F63FF}" dt="2023-01-24T09:28:08.386" v="5" actId="7634"/>
          <ac:inkMkLst>
            <pc:docMk/>
            <pc:sldMk cId="2885043422" sldId="1308"/>
            <ac:inkMk id="6" creationId="{02380FE2-C537-A528-4A42-3A1CEE1F024F}"/>
          </ac:inkMkLst>
        </pc:inkChg>
      </pc:sldChg>
      <pc:sldChg chg="addSp">
        <pc:chgData name="Barnaghi, Payam" userId="074f2ebd-6afc-4315-b390-7d2c21b26061" providerId="ADAL" clId="{66372DAB-9F3D-9743-B423-79B1758F63FF}" dt="2023-01-24T09:28:08.386" v="5" actId="7634"/>
        <pc:sldMkLst>
          <pc:docMk/>
          <pc:sldMk cId="3140368991" sldId="1309"/>
        </pc:sldMkLst>
        <pc:inkChg chg="add">
          <ac:chgData name="Barnaghi, Payam" userId="074f2ebd-6afc-4315-b390-7d2c21b26061" providerId="ADAL" clId="{66372DAB-9F3D-9743-B423-79B1758F63FF}" dt="2023-01-24T09:28:08.386" v="5" actId="7634"/>
          <ac:inkMkLst>
            <pc:docMk/>
            <pc:sldMk cId="3140368991" sldId="1309"/>
            <ac:inkMk id="6" creationId="{193D18B7-D9DE-EC67-D2E0-9BD6B69BB7CA}"/>
          </ac:inkMkLst>
        </pc:inkChg>
      </pc:sldChg>
      <pc:sldChg chg="addSp">
        <pc:chgData name="Barnaghi, Payam" userId="074f2ebd-6afc-4315-b390-7d2c21b26061" providerId="ADAL" clId="{66372DAB-9F3D-9743-B423-79B1758F63FF}" dt="2023-01-24T09:28:08.386" v="5" actId="7634"/>
        <pc:sldMkLst>
          <pc:docMk/>
          <pc:sldMk cId="158054130" sldId="1310"/>
        </pc:sldMkLst>
        <pc:inkChg chg="add">
          <ac:chgData name="Barnaghi, Payam" userId="074f2ebd-6afc-4315-b390-7d2c21b26061" providerId="ADAL" clId="{66372DAB-9F3D-9743-B423-79B1758F63FF}" dt="2023-01-24T09:28:08.386" v="5" actId="7634"/>
          <ac:inkMkLst>
            <pc:docMk/>
            <pc:sldMk cId="158054130" sldId="1310"/>
            <ac:inkMk id="6" creationId="{27A727F1-0A94-A546-AA85-3F66EB526E2B}"/>
          </ac:inkMkLst>
        </pc:inkChg>
      </pc:sldChg>
      <pc:sldChg chg="addSp">
        <pc:chgData name="Barnaghi, Payam" userId="074f2ebd-6afc-4315-b390-7d2c21b26061" providerId="ADAL" clId="{66372DAB-9F3D-9743-B423-79B1758F63FF}" dt="2023-01-24T09:28:08.386" v="5" actId="7634"/>
        <pc:sldMkLst>
          <pc:docMk/>
          <pc:sldMk cId="1355505584" sldId="1312"/>
        </pc:sldMkLst>
        <pc:inkChg chg="add">
          <ac:chgData name="Barnaghi, Payam" userId="074f2ebd-6afc-4315-b390-7d2c21b26061" providerId="ADAL" clId="{66372DAB-9F3D-9743-B423-79B1758F63FF}" dt="2023-01-24T09:28:08.386" v="5" actId="7634"/>
          <ac:inkMkLst>
            <pc:docMk/>
            <pc:sldMk cId="1355505584" sldId="1312"/>
            <ac:inkMk id="4" creationId="{0C07FB2C-ABA3-B286-724A-447297F8A799}"/>
          </ac:inkMkLst>
        </pc:inkChg>
      </pc:sldChg>
      <pc:sldChg chg="addSp">
        <pc:chgData name="Barnaghi, Payam" userId="074f2ebd-6afc-4315-b390-7d2c21b26061" providerId="ADAL" clId="{66372DAB-9F3D-9743-B423-79B1758F63FF}" dt="2023-01-24T09:28:08.386" v="5" actId="7634"/>
        <pc:sldMkLst>
          <pc:docMk/>
          <pc:sldMk cId="925935974" sldId="1313"/>
        </pc:sldMkLst>
        <pc:inkChg chg="add">
          <ac:chgData name="Barnaghi, Payam" userId="074f2ebd-6afc-4315-b390-7d2c21b26061" providerId="ADAL" clId="{66372DAB-9F3D-9743-B423-79B1758F63FF}" dt="2023-01-24T09:28:08.386" v="5" actId="7634"/>
          <ac:inkMkLst>
            <pc:docMk/>
            <pc:sldMk cId="925935974" sldId="1313"/>
            <ac:inkMk id="5" creationId="{D57B08D8-D68E-55BE-4738-39379EBEAFCD}"/>
          </ac:inkMkLst>
        </pc:inkChg>
      </pc:sldChg>
      <pc:sldChg chg="addSp">
        <pc:chgData name="Barnaghi, Payam" userId="074f2ebd-6afc-4315-b390-7d2c21b26061" providerId="ADAL" clId="{66372DAB-9F3D-9743-B423-79B1758F63FF}" dt="2023-01-24T09:28:08.386" v="5" actId="7634"/>
        <pc:sldMkLst>
          <pc:docMk/>
          <pc:sldMk cId="240174982" sldId="1314"/>
        </pc:sldMkLst>
        <pc:inkChg chg="add">
          <ac:chgData name="Barnaghi, Payam" userId="074f2ebd-6afc-4315-b390-7d2c21b26061" providerId="ADAL" clId="{66372DAB-9F3D-9743-B423-79B1758F63FF}" dt="2023-01-24T09:28:08.386" v="5" actId="7634"/>
          <ac:inkMkLst>
            <pc:docMk/>
            <pc:sldMk cId="240174982" sldId="1314"/>
            <ac:inkMk id="3" creationId="{CD435196-5F67-9BF0-F351-91C1AF3D529D}"/>
          </ac:inkMkLst>
        </pc:inkChg>
      </pc:sldChg>
      <pc:sldChg chg="addSp">
        <pc:chgData name="Barnaghi, Payam" userId="074f2ebd-6afc-4315-b390-7d2c21b26061" providerId="ADAL" clId="{66372DAB-9F3D-9743-B423-79B1758F63FF}" dt="2023-01-24T09:28:08.386" v="5" actId="7634"/>
        <pc:sldMkLst>
          <pc:docMk/>
          <pc:sldMk cId="3304300024" sldId="1316"/>
        </pc:sldMkLst>
        <pc:inkChg chg="add">
          <ac:chgData name="Barnaghi, Payam" userId="074f2ebd-6afc-4315-b390-7d2c21b26061" providerId="ADAL" clId="{66372DAB-9F3D-9743-B423-79B1758F63FF}" dt="2023-01-24T09:28:08.386" v="5" actId="7634"/>
          <ac:inkMkLst>
            <pc:docMk/>
            <pc:sldMk cId="3304300024" sldId="1316"/>
            <ac:inkMk id="5" creationId="{E910EFE2-36A8-7AD8-5A03-EF9CF651A9D5}"/>
          </ac:inkMkLst>
        </pc:inkChg>
      </pc:sldChg>
      <pc:sldChg chg="addSp">
        <pc:chgData name="Barnaghi, Payam" userId="074f2ebd-6afc-4315-b390-7d2c21b26061" providerId="ADAL" clId="{66372DAB-9F3D-9743-B423-79B1758F63FF}" dt="2023-01-24T09:28:08.386" v="5" actId="7634"/>
        <pc:sldMkLst>
          <pc:docMk/>
          <pc:sldMk cId="2969302889" sldId="1322"/>
        </pc:sldMkLst>
        <pc:inkChg chg="add">
          <ac:chgData name="Barnaghi, Payam" userId="074f2ebd-6afc-4315-b390-7d2c21b26061" providerId="ADAL" clId="{66372DAB-9F3D-9743-B423-79B1758F63FF}" dt="2023-01-24T09:28:08.386" v="5" actId="7634"/>
          <ac:inkMkLst>
            <pc:docMk/>
            <pc:sldMk cId="2969302889" sldId="1322"/>
            <ac:inkMk id="3" creationId="{C0C8CC99-56CD-DA09-B197-9A7A1C3354B1}"/>
          </ac:inkMkLst>
        </pc:inkChg>
      </pc:sldChg>
      <pc:sldChg chg="addSp">
        <pc:chgData name="Barnaghi, Payam" userId="074f2ebd-6afc-4315-b390-7d2c21b26061" providerId="ADAL" clId="{66372DAB-9F3D-9743-B423-79B1758F63FF}" dt="2023-01-24T09:28:08.386" v="5" actId="7634"/>
        <pc:sldMkLst>
          <pc:docMk/>
          <pc:sldMk cId="371550535" sldId="1323"/>
        </pc:sldMkLst>
        <pc:inkChg chg="add">
          <ac:chgData name="Barnaghi, Payam" userId="074f2ebd-6afc-4315-b390-7d2c21b26061" providerId="ADAL" clId="{66372DAB-9F3D-9743-B423-79B1758F63FF}" dt="2023-01-24T09:28:08.386" v="5" actId="7634"/>
          <ac:inkMkLst>
            <pc:docMk/>
            <pc:sldMk cId="371550535" sldId="1323"/>
            <ac:inkMk id="3" creationId="{8BE979D8-09D4-FECC-46DC-C2375367E933}"/>
          </ac:inkMkLst>
        </pc:inkChg>
      </pc:sldChg>
      <pc:sldChg chg="addSp">
        <pc:chgData name="Barnaghi, Payam" userId="074f2ebd-6afc-4315-b390-7d2c21b26061" providerId="ADAL" clId="{66372DAB-9F3D-9743-B423-79B1758F63FF}" dt="2023-01-24T09:28:08.386" v="5" actId="7634"/>
        <pc:sldMkLst>
          <pc:docMk/>
          <pc:sldMk cId="1779096654" sldId="1324"/>
        </pc:sldMkLst>
        <pc:inkChg chg="add">
          <ac:chgData name="Barnaghi, Payam" userId="074f2ebd-6afc-4315-b390-7d2c21b26061" providerId="ADAL" clId="{66372DAB-9F3D-9743-B423-79B1758F63FF}" dt="2023-01-24T09:28:08.386" v="5" actId="7634"/>
          <ac:inkMkLst>
            <pc:docMk/>
            <pc:sldMk cId="1779096654" sldId="1324"/>
            <ac:inkMk id="4" creationId="{68B6180A-A660-AEB6-DDE4-B38E0C511027}"/>
          </ac:inkMkLst>
        </pc:inkChg>
      </pc:sldChg>
      <pc:sldChg chg="addSp delSp modSp new mod modClrScheme chgLayout">
        <pc:chgData name="Barnaghi, Payam" userId="074f2ebd-6afc-4315-b390-7d2c21b26061" providerId="ADAL" clId="{66372DAB-9F3D-9743-B423-79B1758F63FF}" dt="2023-01-24T09:28:08.386" v="5" actId="7634"/>
        <pc:sldMkLst>
          <pc:docMk/>
          <pc:sldMk cId="923396250" sldId="1330"/>
        </pc:sldMkLst>
        <pc:spChg chg="del">
          <ac:chgData name="Barnaghi, Payam" userId="074f2ebd-6afc-4315-b390-7d2c21b26061" providerId="ADAL" clId="{66372DAB-9F3D-9743-B423-79B1758F63FF}" dt="2023-01-23T11:06:40.903" v="4" actId="700"/>
          <ac:spMkLst>
            <pc:docMk/>
            <pc:sldMk cId="923396250" sldId="1330"/>
            <ac:spMk id="2" creationId="{B92ADACB-181C-DAA3-1043-88440C483B5D}"/>
          </ac:spMkLst>
        </pc:spChg>
        <pc:spChg chg="mod ord">
          <ac:chgData name="Barnaghi, Payam" userId="074f2ebd-6afc-4315-b390-7d2c21b26061" providerId="ADAL" clId="{66372DAB-9F3D-9743-B423-79B1758F63FF}" dt="2023-01-23T11:06:40.903" v="4" actId="700"/>
          <ac:spMkLst>
            <pc:docMk/>
            <pc:sldMk cId="923396250" sldId="1330"/>
            <ac:spMk id="3" creationId="{6BCA37EA-F5F1-7C29-C935-50947F97FE58}"/>
          </ac:spMkLst>
        </pc:spChg>
        <pc:inkChg chg="add">
          <ac:chgData name="Barnaghi, Payam" userId="074f2ebd-6afc-4315-b390-7d2c21b26061" providerId="ADAL" clId="{66372DAB-9F3D-9743-B423-79B1758F63FF}" dt="2023-01-24T09:28:08.386" v="5" actId="7634"/>
          <ac:inkMkLst>
            <pc:docMk/>
            <pc:sldMk cId="923396250" sldId="1330"/>
            <ac:inkMk id="4" creationId="{F52C9692-E659-EEDF-3742-B8BF5A79C5E9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43EEB7E-342C-4D44-8425-C98E9D60EF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43D0DD-932A-5741-880E-160F8E56A88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C1C3F073-AC64-0F45-9937-4D0EE9B5E984}" type="datetimeFigureOut">
              <a:rPr lang="en-GB" altLang="en-US"/>
              <a:pPr>
                <a:defRPr/>
              </a:pPr>
              <a:t>23/01/2023</a:t>
            </a:fld>
            <a:endParaRPr lang="en-GB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873E12-75FF-1948-A0BC-C4BC40ED2A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74CBEF-A2D1-1F49-8374-059301F11E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2DDEE506-C1C1-F54C-BD40-4038D1DAC300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14615 10608 24575,'-41'-2'0,"0"0"0,1 0 0,-3-4 0,-1-3 0,-2 1 0,-6 0 0,-3 1 0,-1-2-2372,13-1 1,-1 0-1,-1-2 1,-1 1 2371,-8 0 0,-2 1 0,-2-1 0,0 1-617,9 1 1,0 0-1,-1 0 1,-1 1-1,0 0 617,-5 1 0,1 0 0,-2 1 0,-1 0 0,0-1-200,5 1 0,-1 0 0,0-1 0,-1 1 0,-1 1 0,1 0 200,-3 1 0,0 0 0,-1 2 0,0-1 0,0 1 0,-1-1-318,8 0 0,-1 0 1,-1 0-1,1 0 1,-1 0-1,0 0 1,0 1 317,-3 0 0,0 1 0,0 0 0,-1 1 0,1-1 0,-1 1 0,0-1-56,0 0 0,-1 0 0,1 1 0,-1-1 0,1 0 0,-1 1 0,0-1 56,6 1 0,0 0 0,0 0 0,0 0 0,-1 0 0,1 0 0,-1 0 0,0 0 0,-1 0 0,-1 1 0,-1-1 0,1 0 0,0 1 0,-1 0 0,1 0 0,-1 0 0,0 1 0,0 0 0,0 0 0,-1 1 0,1-1 0,0 1 0,-1 0 0,0 0 0,0 0 0,0 0 0,-1 1 0,0-1 0,1 0 0,-1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15669 4592 16463,'0'-21'-2937,"0"0"2226,0-3 0,1-2 596,4 7 1,-2-6 45,7 6 1,-2 0 263,2 4 0,4 4 35,1-3 1,-1 7 112,5-7 0,-1 9-137,1 0 1,4-1 282,6 1 1,5-2-43,-1 2 1,14 4-51,1-4 1,10 3-52,10 2 0,1 0-523,13 0 1,-38 0-1,1-1 248,2-2 1,2 1 0,4 1 0,2-1-52,3-3 1,0 0 0,0 3 0,0-1-43,2-1 1,0-1-1,0 0 1,-1 0-247,2-2 1,-1-1-1,2 1 1,0 0 294,3 0 0,0-1 0,-3 1 0,-1 0 19,-3 0 0,-1 0 0,-2-1 0,-2 1-11,-4 0 1,-1 0-1,-1 1 1,-1 2-85,-2-1 0,-1 0 1,29-3 47,-9-1 0,-16 0 89,-13 5 0,-9 2-113,-1-3 279,-12 4 1,1 7-1090,-13 4 0,-4 4 1031,-5 5 1,-14 4-1,-14 6 1</inkml:trace>
  <inkml:trace contextRef="#ctx0" brushRef="#br0">5387 11691 12482,'-15'40'54,"1"-2"0,6 3-123,3-8 0,4 1 75,1-5 0,6 0-124,4 0 1,4-6 23,-1-10 30</inkml:trace>
  <inkml:trace contextRef="#ctx0" brushRef="#br0">5490 13440 12333,'0'2'-8,"5"35"-210,4-4 0,11-10 86,4-9 1,3-6 80,2-8 1,0-12 3,0-8 0,5-12 19,0-7 0,-25 25 69</inkml:trace>
  <inkml:trace contextRef="#ctx0" brushRef="#br0">5706 14195 8164,'0'-36'1137,"-5"7"-658,0 0 1,0 7 829,5 7-906,0 7 1,0 5-118,0 13 1,-5 6-69,0 13 1,-6 1-16,1 4 1,2 8-221,-1 6 0,6 2 89,-2-1 0,-2-4-111,2 3 0,1-8 86,4-1 0,1-5-223,4 4 1,3-12 35,7-2 0,1-8 40,3-6 0,8-12 37,7-12 1,2-12 0,-3-8 1,-2-12 258,3-3 1,-9-7-318,0-7 1,-14 4 593,-1-4 1,-9 8-155,-6 2 1,-11 11-3,-13-1 0,-6 17-443,-9 7 0,-4 9-426,0 10 0,-5 14 551,4 11 0,0 0 0,0 14 0,-2 3 0</inkml:trace>
  <inkml:trace contextRef="#ctx0" brushRef="#br0">3620 11877 8259,'-22'0'0,"1"-1"88,6-4 410,1 3 58,-1-11-304,7 5 1,2-6 129,6-1 0,1 1-125,4-1 0,0-4-16,10 0 1,-4-5 66,8 4 1,4-5-1,1 0 1,-2 3-275,3-2 1,-1 6 176,5-1 0,0 3-170,0 1 0,-5 7 93,0 3 0,-2 5-265,2 5 0,2 8-15,-6 6 0,-1 12 11,-5-2 0,-4 9 102,0 1 1,-7 3-105,2 1 1,-5-1 178,-5-3 0,-3-2-32,-7-3 1,1-5 71,-1 0 0,-4-7-61,0-7 0,4-7-35,6-4-17,-1-2 1,2-13-118,3-4 1,3-9 135,2 0 0,5-8-17,0-2 1,6-6 56,-1 1 0,3-3-61,1-1 1,1-1 231,-1 1 1,-4 4-62,0 1 0,-2 6-109,1-2 1,-1 5 259,-3 5 1,-3 8 1023,3 6-534,-4 7-565,-7-4 0,-1 14-206,-2 2 1,-3 6 134,8 4 1,-1 4-36,5 6 0,0 0-26,0 0 1,0 0-139,0 0 0,1 0-98,4-1 1,-2 0-78,7-4 0,0 2-80,4-7 1,2 5-222,4-5 1,-3-4 128,8-5 1,-3-7-111,2 2 1,4-4-1896,-4-1 2408,-3 0 0,6 0 0,-5 0 0</inkml:trace>
  <inkml:trace contextRef="#ctx0" brushRef="#br0">4431 11617 8420,'-6'-21'0,"3"3"0,-7-6 0,7 11 1220,-2-2 1,5 11 267,5-1-612,-4 3-429,12 2 0,-6 7 239,2 2 1,-1 9-389,-3 1 0,-3 7-333,3-2 1,-4 4 38,-1 1 1,0-1 207,0 1 0,2 0-667,3 0 0,-4 0 217,4 0 0,-3-5-809,-2 1 0,0-3 78,0 2 969,6 4 0,2-12 0,7 5 0</inkml:trace>
  <inkml:trace contextRef="#ctx0" brushRef="#br0">3287 13355 8556,'0'-23'-894,"0"2"1007,0 7 0,2-6 696,3 1 0,3-5-295,6 5 1,2-5-22,4 4 0,2-6 40,7 2 0,0-1-123,0 0 1,5 5-203,0 5 0,-1 2 104,-4 4 1,0 2-382,0 7 0,-6 3-12,-4 7 0,-8 8-30,-1 15 0,-7 4 95,2 7 0,-5-1-97,-5 1 1,-8-1-184,-6 1 0,-2 4 119,2 0 1,1-6 29,-6-8 0,1-3 93,-1-3 0,-1-5 656,5-4-359,1-9 0,6-5-160,3-10 0,4-10-67,6-9 1,2-9 8,2-6 1,9-3 164,7-1 1,4-1-104,-5 1 1,5 1 1,-5 3 1,6-1-23,-6 6 1,5-4 500,-5 4 0,1 6 328,-6 9 187,-6 3-642,-1 8 0,-7 3-54,0 10 1,0 3-121,0 7 0,0 5 11,0 5 0,0 2-283,0 2 1,0 0 135,0 0 0,0 0 87,0 0 1,1-5-466,4 0 0,-2-1-481,7 1 1,0-2 154,4-2 1,-3-9-372,4 3 0,-4-4-794,8 0 0,2 1 829,-1-6 0,1 0 909,-2-5 0,3 6 0,7 2 0</inkml:trace>
  <inkml:trace contextRef="#ctx0" brushRef="#br0">4214 13253 8351,'-8'-14'112,"-3"-5"57,6-1 0,0 1 152,5 4 0,6 6 531,4-1 0,5 0-305,4-4 1,-1 6-163,6 3 0,-7 3-466,3 2 0,1 4 45,-2 5 1,-5 3 10,-4 12 0,-7 0 120,2 5 1,-5 1-184,-5 4 0,-3-3 65,-6 3 0,-1-4 104,1-1 1,-1 0 146,1 0 0,1-2-111,3-2 1,-1-4 116,6-7 0,2-6-52,8-3 0,6-5 30,13-5 1,4-9-184,15-11 0,-1-4-255,11-4 1,-5 7-332,5-3 0,-11 11 557,2 4 0,-4-1 0,3 7 0</inkml:trace>
  <inkml:trace contextRef="#ctx0" brushRef="#br0">3562 14803 8448,'-14'-21'0,"4"-1"0,1-7 0,7 5 836,2-1 1,6 1-114,9-5 0,6 0-42,3 0 1,5 0-188,5 0 0,-2 0 163,6 1 1,-1 0-537,2 4 1,-2 5 17,-3 9 1,-5 4-59,0 6 0,0 3 55,-5 6 1,-5 8-568,-4 12 1,-2 0 23,-9-1 1,1 8-260,-5 3 0,-6-2 313,-4 1 1,-3-4-9,-1 5 0,-2-12 361,-4 2 1,4-5-102,-3 0 0,3-4 170,1-11 0,1 2-12,-1-6 0,7-6 169,4-9 1,2-4-23,2-6 0,2-4-36,2-10 1,6 2-83,9-7 0,4 1 2,6-6 1,-2 6 152,-3-1 1,4 7-110,-4-2 0,-3 5 307,-2 5-164,-3 3-142,-8 7 0,-1 7 45,-7 7 0,-7 8 23,-2 12 0,-3 2 852,3 7 1,1 0-349,3 0 1,3 5-1118,-3 0 0,4-1 292,1-4 0,0 0-603,0 0 1,0 0 334,0 0 1,6-6 54,4-4 1,3-3-644,1-1 1,1-2-809,-1-4 0,7-2 817,3-7 1,-1 0 966,1 0 0,6 0 0,7 0 0</inkml:trace>
  <inkml:trace contextRef="#ctx0" brushRef="#br0">4417 14528 8341,'-7'-15'96,"-1"-5"0,0 3 146,3-2 0,4 8 1069,1 1-787,0 1 1,8-4 47,6 3 1,2 4-403,9 6 1,-3 0 72,2 0 1,2 1-756,-7 4 1,5 3 202,-4 7 0,-6 1-369,-4 3 0,-7-1 298,2 6 1,-4-2-138,-1 2 0,-1 2 233,-4-6 0,2 4 296,-7-5 1,7 0 3,-2-4 1,3-1-51,2 1 1,2-2 760,3-4 0,3-1-330,6-3 0,6-3 468,-1 3 1,0-4 238,-4-1-620,-1 7 1,-6-4 79,-3 7 0,-5-6 43,-5 6 1,-9 0-475,-10 4 0,-5 1 94,-5-1 1,3 1-1082,-2-1 1,2 2 245,2 3 608,7-2 0,1 10 0,6-5 0</inkml:trace>
  <inkml:trace contextRef="#ctx0" brushRef="#br0">840 11950 9272,'-15'0'-820,"6"-5"886,-1 0 0,7-6 507,-2 1 0,3 2-231,2-2 1,0-1-70,0-8 1,0 1-154,0-6 0,2 3 121,3-8 0,3 2-163,6-12 1,1 5 58,-1-4 0,7-3-115,3-7 0,-1 5 133,1-1 1,0 2-39,5 9 1,-5-1-102,0 5 0,-1 6 124,1 4 0,-3 9 386,-7 6-407,7 2 0,-1 10 137,-1 6 0,0 9-39,-9 11 0,3-2 84,1 7 1,-4-1-158,0 6 0,-6-1 54,6 1 1,-7-1-143,2 1 0,-2-3 112,2-2 0,-3 1-1391,3-6 1,-4 3 654,-1-8 0,0-3-1899,0-12 983,-6 1 1510,4-7 1,-11-2 0,5-6-1</inkml:trace>
  <inkml:trace contextRef="#ctx0" brushRef="#br0">898 11863 9456,'-29'0'45,"1"0"234,4 0 376,3 0-292,7 0 0,8-5 86,6 0 0,8-6 16,11 1 0,10-3-394,9-1 1,4-5 120,2-1 0,6-4-834,3 5 1,-2-1-12,2 6 1,-1-1-410,1 1 1,-3 1 548,-7 3 0,-6 4 60,-3 6 0,-7 2 400,-7 2 0,-7 11-6,-13 9 1,-4-1-39,-5 1 1,-3-2 87,-12 2 0,0 2 1017,-5-6 0,0-1-287,0-5 0,7-1-5,2-3 1,4 1-269,2-6 0,6 1-136,3-1 0,10-3-709,4 3 0,11-5 347,4-5 0,5-3-628,5-7 1,-2-4 329,6 0 0,-4-2-13,5 1 0,-7 3 169,2-7 0,-10 7 224,-5 3 0,-7 1 269,-3 8 482,-6-6 0,4 11-352,-7 0 0,-2 11 143,-3 9 0,4 7-295,-4 2 0,3 0-23,2 5 0,-4 1-337,-1-1 1,-2 1 25,2-1 1,2-3-2,-6 2 0,-1-4-38,-5-4 0,-1-4-44,-3-7 1,1-1 106,-6-3 1,2-4 48,-2-6 0,-2-6 142,6-4 1,-2-5-152,7-4 1,-2-3-209,7-7 0,4 0-75,1 0 1,10 5-243,4-1 1,11 8 99,4-3 415,3 11 1,9-11 0,1 4 0</inkml:trace>
  <inkml:trace contextRef="#ctx0" brushRef="#br0">1738 11993 9083,'-7'-22'119,"6"-6"1,-4 12 218,10-3 1,9-4 625,10-1 1,5-3-238,5-2 1,5 0-221,9 0 0,-3 0-338,3 0 0,-4 0-34,-6 0 0,-4 2-130,-10 3 1,-9 3 284,-10 6 0,-10 5 28,-5 1 0,-4 6-232,-6-2 1,-2 11-254,-7 9 0,0 6-45,0 8 1,6 1 133,4 4 1,5 1 9,4 4 0,3 1-112,7-6 0,7 5-295,3-6 1,10-4-39,9-4 1,15-13-275,14 3 1,8-12-668,11-3 1,2-13 1263,-38 2 1,0-2 0,2-3 0,-1-2 0,-2 0 0,1-1 0</inkml:trace>
  <inkml:trace contextRef="#ctx0" brushRef="#br0">796 13065 8491,'0'-29'0,"-4"-3"0,-1 3 966,0-3-544,5 16 1,0-5 249,0 6 206,0 7 57,0 2-288,0-1-234,0 6-117,6 7 1,1 9-4,2 9 0,4 5-151,-3 0 1,-2 1 105,2 9 1,-1-5-395,6 4 1,-1-1-237,1 2 1,-6-2-462,1-3 0,-2-2 205,2 7 0,3-7-441,-4 2 1,-2-5 555,-2-5 1,-4-3-309,-1-7 831,0-6 0,-13-1 0,-3-7 0</inkml:trace>
  <inkml:trace contextRef="#ctx0" brushRef="#br0">840 12964 8491,'14'-42'0,"6"10"285,-1-7 1,13 8 7,2 7 0,13 3 37,6 7 1,1 1 18,0 3 0,0 4 18,-6 6 0,-1 1-293,-8 4 0,-10 5-291,-10 9 0,-9-1 84,-5 6 0,-12-3 173,-7 8 1,-14-3-224,-10 8 1,-4-9 42,-2-1 1,-4 1 219,0 4 1,1-7-36,9-3 0,4-3 31,10-1 0,4-1-109,11 1 1,4-5 18,10-1 1,11-4 192,13 5 1,13-7-115,11 2 1,8 1 236,2-1 0,-2 6-150,-8-1 0,-11 3 122,-13 1 1,-13 1 39,-12-1 0,-12 1 216,-11-1 1,-15 6-441,-14-1 1,-11 5-338,1-5 1,-5 1-192,0-6 0,5 5 268,0 1 1,13-7-1259,11-9 0,10 3 83,5-2 1345,9 0 0,10-18 0,8-3 0</inkml:trace>
  <inkml:trace contextRef="#ctx0" brushRef="#br0">1723 12920 8883,'0'-37'988,"-5"3"-659,1 10-329,-1 10 1880,5 7 1,0 19-870,0 2 0,5 10-895,-1 0 0,8 9 47,-3 0 0,-1 8-655,2-3 1,0-2-32,4-3 0,1 3-351,-1-2 0,-1 4 500,-3-4 1,-2-2-300,-3-8 0,-4 2-628,4-7 0,-5 1 126,-5-6 1175,4-6 0,-19-1 0,4-7 0</inkml:trace>
  <inkml:trace contextRef="#ctx0" brushRef="#br0">1723 12804 8594,'36'-35'174,"-3"4"127,11-2 0,3 7 1184,10 2-1199,1 6 1,-1 2 288,-4 6 0,-10 9 67,-9 1 0,-5 6-511,-5 8 1,-9 7 57,-11 4 1,-5 4-114,-9 4 1,-12-1 90,-17 7 1,-3-2-653,-1 2 0,-7 3 198,-3-4 1,1-1 174,-1 2 1,7-7-216,-3 2 327,11-4 0,-3 1 0,8-4 0,0-4 0,3 1 0,1 2 0</inkml:trace>
  <inkml:trace contextRef="#ctx0" brushRef="#br0">1115 14427 8535,'0'-34'1030,"0"0"0,2 3 350,2 12-503,4 0 0,5 19-357,-3 0 1,3 8 122,-3 11 0,1 5-223,-2 10 1,4 6-393,-3 4 0,3 7-25,1-7 1,-4 2-311,0-2 1,-2 4-599,1 0 1,-2 1 380,-7-6 0,0 1-771,0-1 1,-2-6 499,-3-3 1,-3-10-204,-6-5 0,-1-4 998,1-6 0,-1-2 0,1-7 0</inkml:trace>
  <inkml:trace contextRef="#ctx0" brushRef="#br0">1448 14369 8535,'7'-37'-303,"-4"1"252,6 7 1,1 0 1607,5 0 1,-1 2-688,0 3 1,-1 3-24,-3 6 0,3 7-253,-3 4 0,1 4-78,-2 4 0,3 11-177,-7 9 1,1 5 35,-1 5 0,-4 3-369,4 6 1,-3 2 109,-2 4 0,0-4-582,0 3 0,0 2 271,0-2 1,0 0-464,0-4 0,-2-2-187,-3-4 1,2 7-440,-6-6 0,1-2 361,-2-13 0,-3-3-100,3-6 1,-3-3 236,-1-2 0,-2-4 786,-3-6 0,-4-12 0,-6-4 0</inkml:trace>
  <inkml:trace contextRef="#ctx0" brushRef="#br0">1274 14818 8535,'-22'-15'0,"1"5"386,6 1 175,7-1 0,2-4 68,6-1 0,13 1-154,6-1 0,15-1-255,9-3 1,2-4 59,8-6 0,1 5-323,3 0 1,6 5-254,0-5 0,-2 6-1392,-8-1 1510,-3 2 1,-6 3 0,-1 0 0</inkml:trace>
  <inkml:trace contextRef="#ctx0" brushRef="#br0">2027 14311 8433,'0'-23'1530,"0"2"-993,0 7 1,2 6-132,3 3 0,-2 6 868,7 9 1,-6 1-525,6 14 1,-7 0-294,2 9 1,2-3-484,-3 2 1,1 4-391,-5 2 0,0-3-11,0-3 1,-6-1-391,-4 2 0,-3-3 214,-1 3 0,-7-10 150,-3-5 1,1-9-147,-1-5 0,2-4-64,-3-1 1,5-13 254,5-6 1,7-13 156,3-7 0,5-9 46,5-5 1,9 3 329,11 2 0,4 1 210,4-1 1,0 6-3,5-6 1,1 12-206,4-2 0,-1 12 789,-3 6 1,-4 6 606,-6 4-637,-6 4 1,-9 12-319,-9 4 1,-4 4-1,-1 6 1,-3 2-445,-6 7 0,-3 0 111,-12 0 1,5 5-119,-5 0 1,4 0-23,-4-5 0,7-5-95,-3 0 0,4-5-299,2 5-83,-1-6 1,7 3 164,3-7 0,12-6-46,7-3 1,9-3-77,11-2 0,3 0 180,6 0 0,1 0-164,-1 0 1,-1-5 111,-4 0 1,-2 0-866,-7 5 1,-2 0 31,-3 0 1043,-9 0 0,-2 13 0,-5 3 0</inkml:trace>
  <inkml:trace contextRef="#ctx0" brushRef="#br1">8862 12225 9912,'0'-15'-748,"0"1"502,0-1 1272,0 1 1,2-1-219,3 1 1,-4 4-46,4 1 1,-1-1-385,0-4 0,0 4-91,5 0 1,-6 5 56,2-4 1,-1 1 322,0-2-305,-2-3 1,4 10 362,-6-7-141,0 7-452,0-3 1,-4 4-231,-1-3 0,-7 4-5,3-4 1,-4 3 208,-2 2 1,1 0-120,-1 0 0,-4 0 87,0 0 1,-7 2-258,2 3 0,1-2 86,-1 6 1,-1 1 9,-9 5 0,3-1 194,-3 1 0,4 1-22,1 3 1,-5-1-24,0 6 0,1-5-7,4 5 0,0 0-16,0 5 0,1 0 10,4 0 0,-2 0-73,7 0 0,0 0 99,4 0 0,1 0-11,-1 0 1,2 0-13,4 0 0,-2 0 122,6 0 1,-5 0-36,5 0 0,0 0-111,5 0 1,0 0-53,0 0 0,2 5 79,3-1 0,-2 6-168,7-5 1,-5 4 51,4-4 0,-1 11-69,2-1 0,3-2 84,-4-4 1,4-1-22,2 2 1,-1 1 65,1-6 1,4 0-4,0-5 1,7-2 246,-2-3 0,8 7-53,2-7 0,8 6-92,2-5 0,1 0-40,8 0 0,0 0-9,5-5 1,0-3-34,0-7 1,-1 1 310,1-6 0,0 0 21,0-5 1,2 0-160,3 0 1,-2-2 11,6-3 0,-1 2-49,2-6 1,-4-1-236,-6-5 0,0 1 64,0-1 1,-2-1-132,-3-3 0,-3 3 207,-6-3 1,-6 3 29,1 1 0,-2-4 24,2-1 0,-4 0-77,-6 0 1,0 4 200,0-3 1,0-2-137,0 2 1,0-7-141,0 2 0,0 1 239,0-1 1,0-5-289,-1-5 1,0 0 213,-4 5 0,-3-1-14,-7-4 1,4-1 91,-3-4 0,2-1-97,-7 6 0,-2-6-15,2 1 0,-7-1 13,2 1 1,1-1-184,-1 6 0,0-6-30,-5 1 1,0 2-190,0-1 0,-7 6 198,-2-2 1,-6 2-81,-4-2 0,-2 5 140,-3 0 0,-4 0-69,4 5 1,-3 1 187,-2-1 0,0 5-140,0-5 0,2 6 34,3-1 0,-5-2 23,0 1 1,0 1 6,-5 5 1,3-1 9,2 1 0,-6-1-11,-4 1 1,-2 6-2,-3 3 0,1-2-23,-1 3 0,4-1 171,-3 5 1,9-5-145,-5 0 0,2 0 56,3 5 0,1-5-134,4 1 1,6-3-148,4 2 0,3 2-126,1-7 1,6 6-1090,-1-6-489,7 7 691,-4-4-3232,7 7 4465,0 7 0,0 7 0,0 9 0</inkml:trace>
  <inkml:trace contextRef="#ctx0" brushRef="#br1">5401 11906 8432,'-8'0'-124,"-4"0"1,5-1-36,-3-4 1,-2 3 237,2-3 0,2-1 131,-2 1 1,5-5-128,-4 6 1,4-6 305,-5 5-394,7-6 0,-8 8 132,6-7 1,0 5 72,5-4-23,-6 5 0,2-4-6,-5 3 1,4 4 30,-5-4 1,5 3 128,-4 2 1,6-1 500,-2-4-561,-3 3 0,5-4 468,-7 6-110,7 0-264,-10 0-178,11 0-431,-4 0 255,6 0 0,6 0-47,4 0 0,3 0 147,1 0 0,7 0-81,3 0 0,4 5 161,1 0 0,0 1-49,-1-1 1,6-4-107,0 4 0,5-3 15,-6-2 1,9 5 12,2 0 0,1 1-23,8-1 1,-5-4-164,5 4 1,-4 2 10,4-3 1,5 3 137,4-2 0,-4-2-128,-5 7 0,0-7 67,5 2 0,3 1-122,-3-1 1,-3 0 137,-11-5 0,-1 5-3,0-1 0,1 1 20,-1-5 0,-4 5 1,0 0 1,-6 1-35,6-1 0,-5-2 21,4 7 1,-4-2-57,5 2 0,-5 3 166,4-4 1,-4-1-285,5 2 1,-2-2 80,1 2 0,4 1 38,-3-6 1,-4 4 55,-1-4 1,-4 5 92,-1-5 1,0 0 28,0-5 0,0 4-80,0 1 0,-1 0 14,-4-5 0,3 0-19,-3 0 1,2 5-42,-2 0 0,2 0 3,-7-5 0,2 1-37,-2 4 151,-3-3 0,5 4 384,-6-6-221,-7 0 220,5 0-336,-12 0 87,6 0-1023,-7 0 103,0 6 0,-5-2-1497,0 5 2182,0 1 0,-1 11 0,-2 1 0</inkml:trace>
  <inkml:trace contextRef="#ctx0" brushRef="#br1">5561 13630 8467,'-21'-15'0,"5"7"227,-5-5 0,6 12 509,1-4-34,6-3-367,-5 6 0,11-6 513,-3 4-666,4 2 1,2-5 107,4 7 0,3-4 47,7-1 1,1-5-65,3 5 1,-1-1-118,6 1 0,2-1 10,8-4 1,-2-3-148,6 3 1,1 2 143,4-1 0,3-1-114,2-4 1,5-1-75,10 1 1,-2-1-79,6 1 1,1-2-1,4-4 1,1 9 30,-1-3 0,-4 2-59,-1-2 1,1 1 127,4 3 0,-1-3-19,-3 4 0,-4-3-55,-6 3 1,0-4-14,0 3 1,-7 2 62,-2-1 1,-6 0-1,-4 0 0,2-4 169,-2 3 0,-4 2-147,-1-1 0,-3 4 150,-2-5 1,0 5-63,0-4 1,-12 4 192,-2-5 1,-5 5-69,-1-4 0,2 4 669,-6-5-4,0 7-204,-5-10-1133,0 11 1,-1-4-1145,-4 6 55,3 0 1,-9 6 742,6 4 1,0-2 809,5 2 0,-6 6 0,-2 6 0</inkml:trace>
  <inkml:trace contextRef="#ctx0" brushRef="#br1">6357 14484 14030,'-14'-6'-1448,"6"4"1700,-5-4 1,10 6 471,-7 0 222,7 0-289,-4 0-10,1 0 129,4 0-184,-4 0 106,-1 0-45,6 0-502,-6 0 286,7 0 8,0 0-236,7 0 0,-4 0-33,7 0 0,4-2 102,5-2 0,7-3 23,-2-3 0,5-4-161,5 0 1,3-1 159,6-4 1,3-4-254,2-1 0,2-2 65,3 2 1,3-3-209,-3 3 0,4-4 157,0-1 1,1 5-171,0 0 1,-5 2 130,0-3 0,1 0-157,4 5 1,-1-5 183,1 0 0,-5 3-4,1-2 1,-1 4-16,5-4 1,0 2-20,-1-2 1,1-4 121,0 4 0,0 2-35,0-3 1,0 3 118,0-2 0,-7 3-126,-2 6 0,-6-1 34,-4-3 0,1 4-32,-6 1 1,-7 1 8,-8 8 0,-4-6 474,-5 1-405,2 4 905,-10-1-380,5 1-543,-14 4-498,-1-4 1,-6 6-330,-1 0 1,1 2-13,-1 2 0,1 0-476,-1 5 0,6 1-1295,-1 4 2409,0 1 0,-4 6 0,-1 1 0</inkml:trace>
  <inkml:trace contextRef="#ctx0" brushRef="#br1">6270 11283 8500,'-8'-14'-354,"-5"-1"1,10 1 140,-6-1 1,4 1 212,-5 0 0,7 4 0,-2 0 0,-1 1 2945,1-6-1254,0 7-1175,5-5 0,0 10 164,0-7-35,0 7 73,0-3-130,0 6-18,0 0 1,0 6-531,0 4 1,0 7 144,0 3 1,0 5-639,0 0 1,-5 4 153,0 4 1,0 0-35,5 5 1,0-4 104,0 5 0,0-6 51,0 6 1,0-7-19,0 2 0,0-8 50,0-2 1,7-6 22,3 1 0,2-9-44,3-6 1,4-4-123,0-4 0,2-6 218,-1-9 1,1-4 3,3-6 0,-2-5 99,-2 1 1,-4-3-144,3 2 1,-3 5 450,-1 0 1,-1 2-183,1 8 0,-6-1 92,1 6 1,-5 6-125,4 3 0,-4 5 84,5 5 0,-1 3-170,6 6 1,-2 1-205,-4-1 1,4 1-34,-3-1 0,3 1 83,1-1 81,1 1 0,-6-7-100,1-3 188,-7-4 0,4-2 28,-7-4 0,0-5 258,0-9 0,0 0-194,0-10 0,-5 3 100,0-8 1,-1-1 111,1 1 1,3-6 1,-3 1 1,-1 5-297,1 5 0,-1 2 150,1 8 1,3-1-2822,-3 6 1492,4 6 1113,1 1 0,6 7 0,2 0 0</inkml:trace>
  <inkml:trace contextRef="#ctx0" brushRef="#br1">7067 11182 8536,'0'-14'1730,"0"4"-549,0 0 1638,-7 7-1228,6-3-945,-12 6 0,11 6-238,-3 4 1,4 4-273,1 5 0,0-1 60,0 6 0,0-1 0,0 1 0,0 2-172,0-7 0,0 7 81,0-2 1,0-3-222,0-2 1,0-3 53,0-1 0,0-1-1422,0 1 516,0-7 0,1 0-652,4-3 1,-2-4 1619,7 4 0,0-3 0,4-2 0</inkml:trace>
  <inkml:trace contextRef="#ctx0" brushRef="#br1">6097 12674 8286,'0'-15'-625,"0"1"1,-5-1 1465,0 1 0,0 0-254,5-1 1,-2 1 30,-2-1 0,2 1 873,-3-1-610,4 1 1,-1-1 348,-3 1 98,4 6-1106,-6 1 1,2 14 32,0 2 1,1 11-310,4 4 1,0 8 104,0 2 0,0 6-97,0-1 1,1 2-309,4 3 1,-2-1-546,7 1 0,0-2 268,4-4 0,-4-4-339,-1-10 1,6 2 439,4-7 1,0-6 59,-4-8 0,-1-5 533,1-5 1,-2-9-84,-4-11 1,4-8 152,-3-6 0,-2-3 264,2-1 1,-1-1 482,6 1 0,-6 6-425,1 3 0,0 10 128,4 5 0,1 2-505,-1 3 1,2 6 119,4 3 1,-3 12-504,7 7 1,1 2 179,4 8 0,-7-4-197,-3 4 1,2-2-9,-1 2 0,-3 2-754,-7-7 623,-4 1 550,-6-6 1,-8-6 500,-6-3 0,-2-11-319,-8-9 1,6-1 195,-1-8 1,-2-5-187,1-5 1,3-1 402,7 1 0,-1-3-345,6-6 1,0 1-409,5 3 1,7 4-392,2 6 1,9 6-878,1 4 1,7 4-2110,-2 6 3446,10 2 0,-4 14 0,6 1 0</inkml:trace>
  <inkml:trace contextRef="#ctx0" brushRef="#br1">6879 12573 8386,'6'-29'0,"-3"1"609,7 4 1,-1 2 857,6 2 0,-1 9 1167,1-4-1938,-1 11 1,1-1-509,-1 10 0,-1 4 77,-3 11 1,-4 4-674,-6 10 1,0-2 47,0 6 0,-6-1-218,-4 2 0,2 1 424,-1-6 1,1 0-215,-2-5 0,-1-5 242,6 0 1,0-11-151,5 1 0,2-9 664,2 0 0,11-16-165,9-8 1,8-12 133,2-3 0,8-6-533,1 1 1,-1 5-1602,2 6 1638,-7-1 1,-2 12-1,2-3 1</inkml:trace>
  <inkml:trace contextRef="#ctx0" brushRef="#br1">7067 14934 8519,'0'-21'523,"0"4"-192,-7-3 1,6 5 86,-4 1 665,3-1-645,2 1 1,0 4 393,0 0 197,0 7 527,0-10-638,0 12-518,0-6 0,0 9-87,0 3 1,0 3-184,0 6 1,2 7 115,3 3 1,-2 5-770,7 5 0,-1-3-92,6 2 0,-1 3-482,1-2 0,-1-1 531,1-4 0,-1-1-131,1-4 1,-1 2-57,1-7 1,-1-6 207,1-8 0,-1-4 502,1-1 1,1-13-112,3-6 0,-3-13 480,3-7 1,-3 2-3,-1-1 1,4 1 286,1-2 1,0-1-356,0 6 0,-3 5 81,8 5 1,-6 11 320,5-2 0,-6 9-187,1-4 1,-3 7 28,-1-2 64,-7 10-889,5 3 214,-12 7 0,4-7-69,-10-3 1,2-4 154,-7-1 1,1-1-117,-6-4 1,5-3 17,1-7 0,1-4 21,-2 0 0,-1-9-210,6-1 0,0 0 83,5-5 1,0 2-2089,0-2 2317,0 10 0,7-9 0,1 10 0</inkml:trace>
  <inkml:trace contextRef="#ctx0" brushRef="#br1">7979 14673 8363,'-8'-7'-289,"-5"6"0,7-12 1079,-4 3 214,-3 4 0,12-2 246,-4 3-839,3 3 0,2-6-173,0 3 0,2 4 354,3-4-123,-4 3-206,12 2 0,-10-4 329,7-1-446,-7 0-90,4 5-198,-1 0 133,-4 0-147,11 0 1,-10 0-4,6 0-79,-5 0-53,2 0 111,0 0 83,-4 0 67,5 0 0,-7 1-300,0 4 263,0-3-221,0 4 236,0-6 1,0 2 44,0 3-37,0-4 184,0 6-58,0-7 327,0 0-32,-7 0-184,5 0 204,-4 0-309,6 0 0,-2 0 71,-2 0 164,2 0-9,-4 0 1,4 0 15,-3 0 323,4 0-586,-6 0 88,7 0 0,0-2-340,0-3 242,0 4 0,7-6-106,2 7 0,4-4 97,2-1 0,1 0-144,3 5 0,2 0 56,3 0 1,2 0-9,-7 0 1,5 0 196,-5 0 0,1 6-84,-6 4 1,-6 4 45,-3 6 1,-5-3-62,-5 8 1,-3-6-42,-6 5 0,-7-5-70,-3 6 1,-2-3-193,2 2 1,-2-3 93,7-6 1,0-3-479,4-2-264,1-3 575,5-7 1,5 0 31,8 0 0,6-2 69,9-3 1,2-1 156,4-4 1,3 2 123,1 3 0,0 4 253,5-4 0,-3 3 133,-2 2 1,-5 0 434,0 0 0,-6 7 335,1 2 0,-9 4-512,-6 2 0,-2-1 13,-2 1 0,-6-1-221,-4 1 0,-9 1-67,-5 3 1,-4-3-197,-1 3 1,0-7-212,0-3 1,0-1-227,0 2 0,5 1-476,0-6 0,6 5-1765,-1-5 1,8 4 338,1-4 2110,7 6 0,-3-3 0,6 7 0</inkml:trace>
  <inkml:trace contextRef="#ctx0" brushRef="#br1">13163 12355 8736,'7'-14'-9,"-6"-1"-106,4 1 0,3-1 187,2 1 0,1-1 158,-1 1 0,4-1 164,1 1 1,1-1 0,8 1 0,-5-1 122,5 1 1,-4-4-135,4 4 1,-6-4 83,1 8 1,-3-2-124,-1-3 0,-6 7 279,1 3 1,-7 2 541,2-2-791,-4 4 1,-7-6-78,-4 7 0,-11 2 4,-8 3 1,-1-2-1035,-9 6 1,-1 1 511,-8 5 1,-4-1 19,-6 1 1,5-1-125,0 0 0,0-4 128,-5 0 1,0-2 200,0 2 1,7 1 20,3-6 1,9-1-123,5-4 0,10 0-258,5 0-1352,9 0 1204,4 0 1,17 0-348,3 0 1,11 0 848,-1 0 0,3 0 1,2 0-1</inkml:trace>
  <inkml:trace contextRef="#ctx0" brushRef="#br1">12700 12457 8564,'-8'-23'0,"-3"2"0,6 7 0,0-1 2283,5 1-1582,0-1 1,0 6 1029,0-1-1173,0 7 0,6-4-127,4 7 0,3 7-103,1 2 0,3 4-1,2 2 1,3 1-484,7 3 1,0-1 210,0 6 1,5-5-169,0 5 0,6-1 31,-1 1 0,3 3-971,1-2 1,-1 2 476,-4 2 1,-4 0-1163,-10 0 1,-4 0 1737,-11 0 0,4 6 0,-5 2 0</inkml:trace>
  <inkml:trace contextRef="#ctx0" brushRef="#br1">13062 12804 8531,'-6'-14'533,"-2"-1"852,-7 7 0,-1 3-675,-3 10 0,1 5-55,-6 9 1,0 10-448,-5 10 1,-2 9 57,-3 5 0,-1 8-767,-4 2 0,-1 5 535,6-5 0,-4-1-201,4-4 0,2 3 0,8-3 1,3-5 53,6-14 1,7-4 119,3-6 1,5-6 281,5-4 0,11-9-30,13-5 1,2-4-57,7-1 0,6-6 146,4-4 1,5-4-53,-5-6 0,6 3 143,-6-7 1,7 1-148,-2-1 0,-3 3-282,-2 7 0,-10-1-105,-4 1 0,0 1-1189,-5 3 0,-3-1-1246,-12 6 2529,-6 7 0,5 6 0,-5 6 0</inkml:trace>
  <inkml:trace contextRef="#ctx0" brushRef="#br1">14090 12804 8510,'-8'-14'0,"-5"-1"473,12 1 1,-6-5 32,7-1 1,0 1-12,0 4 0,2-4-87,3 0 1,3-2 369,6 2 0,1 2-141,-1-2 1,2 3 91,4 2 0,-3 1-223,7 3 1,-4 4-230,4 6 1,-2 3-364,2 6 1,4 8 151,-4 12 1,-3 8-111,-2 6 1,-9 2-298,-5 8 0,-4 0-525,-1 5 1,-1 0 143,-4 0 0,-10-5-127,-9 0 0,-5-9 508,-5 4 1,5-17 17,1 2 0,0-18 429,9-5 1,0-7-138,4-3 1,7-8 72,3-7 1,4-12 99,1-12 0,6-3 136,4-1 0,9-2-57,5-3 1,-1 3 19,1-4 1,0-1 7,5 2 1,0 0-122,0 4 0,0 3 294,0 2 1,-5-1 33,0 6 1,-11 7-123,1 7 999,-9 4 1154,2 2-812,-7 6-1153,-7 1 1,-1 14-210,-6 2 1,4 6-37,0 4 1,1 4 17,-6 6 0,6 1-54,-1 4 1,7-4-273,-2 4 1,3 2 17,2-3 1,0 6-292,0-5 1,7 5-149,2-6 1,4 1-487,2-5 1,6-5-417,3 0 0,3-8 635,2-1 0,5-7-966,0-8 0,1-2 526,-1-2 1,-5 0 1158,0-5 0,0-7 0,-7-7 0</inkml:trace>
  <inkml:trace contextRef="#ctx0" brushRef="#br1">14945 12804 8488,'-23'0'1335,"2"-6"1,11-1 3327,1-2-3478,6 2 1,-4 14 405,7 2 0,5 6-785,0 4 1,6-1 165,-1 6 1,-2 0-597,1 5 0,1 0-527,5 0 1,-3-2-357,-2-2 1,3 2-624,-3-3 0,2 2-1574,3-2 1,-5 2 1226,-1-7 0,1 0 1477,4-4 0,1-1 0,-1 1 0</inkml:trace>
  <inkml:trace contextRef="#ctx0" brushRef="#br1">15336 12616 8558,'-9'-23'0,"1"1"0,4 3 0,0 3 1896,-5-4 1,6-1 151,-2 2 1958,-3 6-2826,6 0-1,-6 13-430,3 0 0,4 13-807,-4 11 1,-2 10 111,2 5 1,1 3-277,4 1 1,0-1 269,0-4 0,0 4 201,0-3 1,1 1 32,4-1 1,-2-5-2060,7-10 0,0-3 220,4-7 1,5-6 396,1-3 0,1-7 862,-2-7 0,-1-7 441,6-13 0,-7 0 55,3 0 0,-4-2-196,-2-3 1,-4 9 1075,0-4 1,-2 9 196,1 1-617,4 3 0,-5 8-261,7 3 1,-2 5-147,-4 5 1,4 5-263,-3 9 0,8-1-477,1 6 0,0-7-554,-4 3 797,6-4 0,-5-3-790,3-4 661,-3-2 0,-8-10 796,-3-7 0,-4-1 33,-1-14 0,-4 1 295,-1-5 1,-6-1-398,1-4 0,3 0 75,3-9 1,-3 7 24,2-7 0,-1 7-37,1-2 1,4 10-763,-4 0 1,3 8 153,2 1-2032,0 9 1,2 4 239,3 6 1984,3 13 0,6-4 0,1 12 0</inkml:trace>
  <inkml:trace contextRef="#ctx0" brushRef="#br1">15958 12703 8563,'0'-15'3359,"0"1"-2186,0-1 1,2 7 2477,3 4-1877,-4 2-1118,6 2 1,-2 2 707,-1 2-914,8 4 0,-11 12 65,4-1 1,-3 7-183,-2-2 0,0 5-383,0 5 0,0-4 169,0 4 0,0-3-198,0-2 1,0-5 144,0 0 0,-2-6-1141,-3 1-278,4-3-487,-6-1 581,7-7 1,2-2 502,3-6 0,-2 0 756,7 0 0,-1-6 0,6-2 0</inkml:trace>
  <inkml:trace contextRef="#ctx0" brushRef="#br1">16190 12761 8542,'-8'-15'0,"-5"-6"2318,11 5-1471,-4-5 1,8 12 1564,2-1-1681,4 0 0,4 2-175,2 4 1,-3 0-58,9 0 1,-3 2-44,3-3 1,2 3-124,7 2 1,2-1-40,3-4 1,-1 3 3,11-2 1,-9 0-584,9 0 1,1 0 299,3-5 1,-5 4-1407,-4-5 0,-7 5-700,2-4 983,-3 5 1,-10-4-2811,-7 4 3918,-6 2 0,-21-4 0,-3 6 0</inkml:trace>
  <inkml:trace contextRef="#ctx0" brushRef="#br1">16537 12471 8531,'-8'-14'0,"-4"1"1383,2 3 0,2-1 251,-2 6 62,7 0 0,-3 12-788,6 2 0,0 6 851,0 4 1,0 5-719,0 10 0,0-3-287,0 2 1,0 4-866,0 2 0,4-4 161,1-1 1,0 3-1494,-5 2 0,5-2 978,0 2 0,1-7 490,-1 2 1,-2-4-89,7-1 0,-1-6 63,6-4 0,-1-9 0,1-4 0</inkml:trace>
  <inkml:trace contextRef="#ctx0" brushRef="#br1">16871 12384 8325,'14'-29'0,"2"-1"0,3-4 2316,4 10-1479,6-4 0,1 16 66,4 2 1551,-3-3-1595,4 11 1,-7-2 62,-4 8 57,-3 4-543,-7 13 0,-6 2-73,-3 6 1,-5 5-152,-5-1 1,-4 8-833,-11-3 537,-2-2 1,-7 6-642,0-4 0,0-2 538,0-3 1,0-2-746,0-2 1,5-2-359,0-3 5,6-3 857,3-13 0,11-1 381,8-7 1,11-13 69,9-6 1,5-7 286,5-3 1,3-2 307,6-2 0,1 2-330,-1-3 0,1 4 689,-1 1 0,-6-4-404,-3 4 1,-10-1 914,-5 11 1,-4-1 591,-6 6-1221,-2 6 0,-9 1 299,-3 7-569,-3 0 1,-6 2-426,-1 3 0,6 3-18,-1 6 1,7-4-321,-2 0 1,-1 1 169,1 8 0,0-3-91,5 4 0,-5-4-298,0-2 0,0 5-584,5 1 0,0-1 256,0-4 1,0-1-241,0 1 1,0 4 130,0 0 0,0 0 323,0-4 1,0-1-799,0 1 0,2-1 611,3 1 0,3-2-284,6-4 0,3 4-140,2-3 0,-1 1 1117,6-1 0,6 3 0,7-5 0</inkml:trace>
  <inkml:trace contextRef="#ctx0" brushRef="#br1">17681 12515 8469,'0'-29'0,"7"0"1073,3 0 1,-2 6-392,1 4 0,3 1 547,7-1 0,-1 8-553,6-4 1,-7 10-2,3 0 1,1 4 789,-2 1-657,0 0 1,-6 11-236,-3 4 1,-4 10-22,-6 4 0,-6 0-697,-4 5 1,-4 3 199,-6 2 0,3-2-268,-8 1 0,6-5 258,-5 0 0,6-7-79,-1-2 0,8-4-196,1 4 1,7-11-161,-2 1 1,5-9 77,5 0 0,11-10 115,13-5 1,6-9-123,9-5 0,4 1-180,0-1 0,5 0-502,-4-5 1,-3 6 44,-7 4 888,-4 3 0,-6 2 0,0-1 1</inkml:trace>
  <inkml:trace contextRef="#ctx0" brushRef="#br1">18333 12225 8430,'0'-23'0,"0"-2"398,0 5 0,-1 1 615,-4 5 0,3-1-45,-3 1 1,4 4 255,1 0 418,0 7 0,-2-3-783,-3 6 1,4 6 41,-4 4 0,-2 11-606,3 8 1,-3 4-448,2 6 1,4 3-128,-4-4 1,3 9-447,2 1 1,2-4 33,3-6 0,-2-4 243,7 5 0,1-13-785,8-2 0,-1-8 447,6-6 0,-2-4 612,3-6 0,0-8 277,-5-7 0,-1-5 323,-5-9 0,3-5 10,2 0 1,-8 0 518,4 5 1,-4 0-230,3 0 1,-4 7-213,0 2 1,-1 6-158,6 4 0,-1 4-53,1 6 1,1 1-268,3 4 1,-3 3-202,4 7 0,-3-1-250,3 1 0,-4-1-501,3 1-722,-3-1 876,-1-6 483,-7-1 0,-4-9 220,-8-3 0,-4-4-156,-7-11 0,5-2 579,1-7 1,-1 0-223,-4 0 0,6-7-95,3-2 0,3-4-41,2-1 1,2-1-284,3 1 0,7 6-2751,8 3 3027,5 10 0,-8-4 0,3 6 0</inkml:trace>
  <inkml:trace contextRef="#ctx0" brushRef="#br1">18999 12312 8397,'0'-8'-430,"0"-5"882,0 3 0,0 2 876,0-1 0,7 0-587,2 0 1,4-2 79,2 6 0,1-5 341,3 5 0,-1-1-496,6 1 1,0 3-239,5-2 1,0 8-129,0 6 0,-6 3-527,-4 1 1,-3 7 246,-2 3 0,-6 4 230,-3 1 1,-5 0-731,-5 0 1,-3 0-52,-6 0 1,-7-5 29,-3 0 0,1-2 129,-1 3 1,6-4 292,-1-7 1,5 1-225,4-1 591,-3-6 0,18-2-89,0-6 1,13-1 24,6-4 1,9-3-279,6-6 0,-2 4-302,2 0 1,-1 1-1302,6-6 1,-7 5 1656,-3 1 0,-4 6 0,-1-4 0</inkml:trace>
  <inkml:trace contextRef="#ctx0" brushRef="#br1">19636 12355 8410,'-20'0'0,"3"-5"0,-2 1 0,3-8 0,3 9 1298,4-7 1,2 1-529,7-6 1,5 6-47,0-1 0,11 2-23,-2-2 1,6-3-37,-1 4 0,3 1-246,7-2 0,0 7 98,0-2 1,2-1-218,3 1 1,-2-2-34,6 3 1,-4 2-368,5-3 0,0-1 127,4 1 0,0-5-234,1 5 0,-7-1-585,-3 1 1,-1 3-859,-4-2 1,-3 0 695,-11 0 954,-7 2 0,-8-4 0,-8 6 0</inkml:trace>
  <inkml:trace contextRef="#ctx0" brushRef="#br1">19897 12008 8494,'-13'-15'2844,"4"1"-346,-4 6-1828,11-5 0,-4 13 1058,6 0 0,6 6-371,4 9 1,3 1 6,1 3 1,1-1-787,-1 6 1,-4-2-208,-1 3 0,1 2-95,5-3 0,-1 3 0,0 2 0,1-4 34,-1-1 1,1 0-35,-1 5 0,2-5-67,4 0 1,-4-5-5126,3 6 1,2-8-2417,-2 3 7332,1-11 0,-6 4 0,1-5 0</inkml:trace>
  <inkml:trace contextRef="#ctx0" brushRef="#br1">20563 11950 8524,'0'-21'-267,"0"5"0,0-7 1544,0 4 0,0 3-508,0-4 0,7 4-55,2 2 1,4-1-189,2 1 0,1 4 246,3 1 0,2 5-256,3 0 1,2 4-83,-7 4 1,2 6-281,-2 9 1,-9 4-231,0 6 1,-2 6-40,-3 4 1,-2 4-390,-8 6 1,2-6-66,-7 1 0,-3-3 238,-1-7 0,-6 5-359,6-5 0,4-2-288,-4-8 777,3-3 148,-4-13 1,7-3 208,3-10 0,8-5-115,2-9 1,11-4 167,-1-6 0,3-1-25,-4-4 0,5 2-21,1-7 0,5 1 19,0-6 1,-5 6-128,0-1 1,1 2 258,-2-2 1,-1 2 117,-9 3 0,3 9 1032,-8-4 821,1 9-1600,-5-1 0,-1 13-459,-4 4 0,-2 10 87,-2 9 1,-4 1 106,3 8 1,2 2-95,-2 7 0,6-1-8,-6 7 1,7-2-242,-2 2 0,3 1-252,2-6 0,2 1-174,3-1 1,8-3-627,6 2 1,7-7 15,-2-2 0,8-11 395,2 2 0,6-11-1187,-1 1 0,1-3 839,-1-2 1,-6-7-1966,-9-2 2877,4-11 0,-12-2 0,5-7 0</inkml:trace>
  <inkml:trace contextRef="#ctx0" brushRef="#br1">21360 11935 8513,'8'-14'529,"6"-1"87,1 1 0,1-1 1113,8 1 1,0 1-817,5 3 0,0-1 917,0 6 0,-5 0-851,0 5 0,-6 2-948,1 3 0,-9-2 54,-5 7 0,-4 1-666,-1 8 1,0-3 19,0 4 1,-6-4-245,-4-2 0,2 1 88,-1-1 1,1 1 109,-2-1 0,3 1-52,7-1 1,0 1 138,0-1 1,7 1 779,3-1 0,2 2-269,3 3 0,4-2 1034,0 2 1,-1 2 55,-8-2 1,1 0 497,-6-4 1,-7-1-603,-7 1 1,-11-1-436,-4 1 0,-5-5-519,-5-1 0,2-1 105,-6 2 0,7 1-1405,2-6 1,2 0-1544,7-5-1926,1 0 1653,11 0 3093,27 0 0,7-13 0,24-3 0</inkml:trace>
  <inkml:trace contextRef="#ctx0" brushRef="#br1">22084 11790 8418,'-7'-14'669,"6"-5"1028,-4-1-951,-3 1 0,1 9 1129,-2 1-187,-4 5 1,10 6-822,-7 13 1,7 5-19,-2 9 1,2 2-316,-2 3 0,3-2-1011,-3 7 0,4-7-88,1 2 0,0-4-348,0-1 0,5-2 610,0-2 0,6-1-432,-2-10 0,4 4-338,2-8 1,-1-4 414,1-1 1,-1-10 617,1-5 1,4-7-71,0-3 1,5-4 477,-4 5 0,1-7 72,-2 2 0,-3 2 422,3-3 0,2 9-453,-1 2 1,-1 1 51,-5 8 0,1 0-148,-1 5 0,1 3-20,-1 7 1,1 0-726,-1 9 1,-4-1 299,0 1 1,-7-3-500,2 4 0,-4-9 8,-1-2 2,0-5 361,-6 2 0,-1-8 179,-2-2 1,-3-9 40,8-7 0,-1-5 310,5 1 0,0-4-9,0-1 0,6-6-96,4-4 1,8-3-288,1-1 0,7-1-234,-2 1 1,-2 1-450,2 4 0,-6 9-365,1 9-460,-2 11 1630,-9 2 0,4 14 0,-3 1 0</inkml:trace>
  <inkml:trace contextRef="#ctx0" brushRef="#br1">22678 11863 8433,'0'-21'1135,"0"-2"0,4-1 107,1 0 1,6 2 298,-1-3 1,3 4-485,1 7 1,6 1 382,-1 3 0,7-1-1258,-2 6 0,2 2-41,-2 8 0,2 3-768,-7 7 1,0 4 477,-4 0 1,-7 7-491,-3-2 0,-5 2 258,-5-2 0,-3 3-273,-7-3 0,-4 2 42,0-2 0,-1-3 29,6-6 0,-1-1 870,1 1 51,-1-1 0,7-4 153,3-1 0,12-5-236,7 1 1,7-4 256,8-1 1,5 2-153,0 3 0,4-2-3,-4 6 0,0 1-41,-5 5 0,-8-1 111,-7 1 0,-9 4 15,-14 0 0,-9 0-89,-16-4 1,-8-1-723,-6 1 0,-10-1 254,5 1 1,-5-7-1196,10-3 0,-1 1 289,6-1 1,8 0-1417,6-5 2437,13 0 0,9 0 0,7 0 0</inkml:trace>
  <inkml:trace contextRef="#ctx0" brushRef="#br1">23329 11356 11447,'0'-23'-1060,"0"2"991,0 7 0,0-1 1457,0 1 318,0-7 0,5 5-809,0-3 1,1 7 85,-1 3 0,-2 5-18,7 0 198,-7 2-514,10 2 0,-5 6 978,7 4-1087,-1 9 0,1 4 124,-1 6 1,5 2-187,1 2 0,4 6-260,-5 9 1,0 4-28,-4 6 0,-1 0-65,1 0 0,-7 1-58,-3 4 1,-5 1-109,-5 4 0,-5-4 208,-9-6 0,-5-6-120,-10-4 0,-1-5 21,-4-4 0,2-8 28,3-7 1,5-8 168,0-2 22,0 1-14,13-14 0,2 6-6284,7-7 6091,14 6 0,1 2 0,6 7 0</inkml:trace>
  <inkml:trace contextRef="#ctx0" brushRef="#br1">13772 12558 8718,'8'-14'-76,"-2"-1"50,-6 1-51,6-1 129,-4 1 0,5-1 404,-7 1 255,6-1-338,-4 1 0,4-1 834,-6 1-700,0 6 0,5-5 432,0 3-406,-1-3 0,-5 0 207,-4 4 1,2 2-235,-7 7 1,1 0 18,-6 0 0,-1 7-62,-3 2 1,1 6 151,-6 4 0,1 4 16,-1 6 0,-3 0 60,3 0 0,3 8-280,1 6 1,1 1 32,5 4 0,-2 3-164,11 2 1,0 9 2,5 0 1,2 8-582,2-3 0,6-2 398,9-3 1,4-5-354,6-9 1,0-3-341,0-16 1,0 2-601,0-12 0,-7 0-327,-3-4 0,-7-6 1520,-3 1 0,1 0 0</inkml:trace>
  <inkml:trace contextRef="#ctx0" brushRef="#br1">23865 11617 18641,'-8'0'-1720,"0"-2"1255,3-3 350,3 4 357,-10-6 240,10 7 117,-4 0 353,6 0-390,0 0-251,6 0 0,-3 0 64,7 0 1,1 0 146,8 0 1,-3 0 139,4 0 0,2-2-276,2-2 0,4-3-30,1-2 0,-2-4-403,-3 3 0,7 2-270,-7-2 0,5 2-469,-10-1 0,2-3-532,-2 8-940,-2-1 2285,-3 5 0,-8 0 0,-6 0 0</inkml:trace>
  <inkml:trace contextRef="#ctx0" brushRef="#br1">23966 11414 16545,'-14'-29'-3684,"1"6"4148,3 4-134,-3 3 0,10 8 2215,-6 3-1337,5 3 0,-2 6-101,6 5 0,0 3-511,0 12 1,2 0-432,2 5 0,0 1 151,5 4 0,1-3-273,4 3 1,-4 1 14,0-1 1,-1 0 127,6-5 1,-1 4-1279,1 1 0,4 0-243,0-5 0,1 0-410,-6 0 1,7-5 530,3 0 1,-1-11-1399,1 1 2753,-6-2 0,9-4 1,-5-2-1</inkml:trace>
  <inkml:trace contextRef="#ctx0" brushRef="#br1">24372 11095 15202,'0'-37'-1450,"0"2"1790,0 6 0,5 1 33,-1 4 1,3 5 411,-2 9 338,-4-3 0,11 15-384,-8 3 1,8 4-735,-3 16 1,-1 0-363,2 9 1,-5 3 23,5 7 1,-6 1-74,6 3 1,-7-3-576,2 3 0,-3-4 81,-2-6 0,0 3 298,0-8 1,0 1 9,0-5 0,1-8-251,4-6 1040,-3-7 1,11-10 521,-4-3 0,4-9 246,2-10 1,1-4-288,3-1 1,-1 0 330,6 0 1,-5 2-105,5 3 1,-4 3-10,4 6 1,0 7-128,5 4 1,-5 4-52,0 4 0,-6 6-720,1 9 0,-9 5 3,-5 10 1,-7-2 202,-8 7 1,-9-2 114,-20 2 1,-1 1-282,-13-6 0,0-2-1546,-5-8 0,0 0 596,0-9 770,7 2 1,1-15 0,6 4 0</inkml:trace>
  <inkml:trace contextRef="#ctx0" brushRef="#br1">9152 11211 10850,'0'-14'-403,"-5"-1"66,0 1 1,1-1 397,4 1 1,-5-6 186,0 1 1,-1 0 45,1 4 0,3-4 75,-3 0 1,-1-7-33,1 2 0,-1 1-127,1-1 1,3 5 182,-3-5 1,-1-1-84,1-4 0,-1 7 118,1 3 0,3 2 115,-3 3 1,-1-1 740,1 1-596,0 6-313,5 2 136,0 25 0,0-1-65,0 15 0,0 4 102,0 2 0,2 4-82,3 6 1,1-3-176,4 7 1,3-1 38,-4 1 0,4 7-297,2-7 0,-1 6-13,1-6 1,-1-1-256,1 1 1,-1-6-345,1 1 1,-1-9 248,0-6 1,-4-4-1009,0-4 903,-1-5 0,6-7-104,-1-3 1,-4-4-189,0-6 0,-1-1-909,6-4 393,-1 3-557,1-4 1973,-7 6 0,-2 0 0,-6 0 0</inkml:trace>
  <inkml:trace contextRef="#ctx0" brushRef="#br1">8848 11646 21863,'-23'-9'-1213,"4"5"1327,9-4-1104,4 6 2102,19 8 0,3 4-533,13 9 1,0-1-426,0 1 1,0-1-322,0 6 1,1-4-865,4 4 1,-3-2 39,3 2 1,-4-3 532,-1-6 0,0-6 461,0 1 0,-6-7 27,-4 2 0,-3-14 1034,-2-6 0,-1-11-264,-3-3 1,1-1 337,-6-9 0,0 0-423,-5-4 1,0 1 12,0 4 0,0-3-1807,0 8 0,1 5 168,4 9 1203,3 3 1,13 8 0,2 1 0</inkml:trace>
  <inkml:trace contextRef="#ctx0" brushRef="#br1">9529 10327 20295,'-13'-14'-2645,"5"-5"1550,-7-1 0,2 1 1101,8 5 1,-4 4 297,4 0 0,0 5 1133,5-4-664,0 6 1,2-2-300,3 10 0,-2 4-922,6 10 1,3 6 509,7 8 0,-3 4 233,3 7 0,-2 1-274,-3 3 0,5 4-131,1 6 0,-1-5-352,-5 0 1,-4-2-412,0 3 1,-1-1 100,6-10 0,-5 1 509,-1-16 1,-6-2 158,2-11 67,-3-7 0,-2-3 249,0-10 0,0-8 67,0-6 1,0-7 20,0 2 0,0 1-9,0-1 1,6 1 99,4-1 0,3-1 91,1 5 1,2 1 265,4 4 0,-3 6-71,8-1 1,-1 7-137,5-2 1,-5 4 17,0 1 0,-11 3 129,1 6 0,-9 1-271,0 9 1,-7 4 231,-7 1 0,-14 8-513,-16 2 0,-4 1 45,-5-1 1,-2-3 123,-3 3 0,-2-9 265,7-1 1,-4-6 288,9 2-859,3-4 0,11-5 0,0 3 0,0 4 0</inkml:trace>
  <inkml:trace contextRef="#ctx0" brushRef="#br1">17899 11327 8545,'-15'0'-1382,"1"0"1036,-1 0 1,6 0 962,-1 0-306,0 0 1,1 0-458,-1 0 89,7 0 91,-4 0-110,7 0-1406,0 0 1266,0 6 216,0-4 0,-4 6 0,-1-3 0,-2-4 182,2 4 0,2-3-165,-6-2 1,4 1 480,-5 4 0,5-3 99,-4 3-172,-1-4 1,0-1-91,1 0 0,5-1 64,0-4-224,-4 3 0,6-6-202,-3 3 1,3 2-39,2-6 1,7-1 116,3-5 0,4-1-90,5-3 1,6-4 57,8-6 1,11-4-15,9-1 0,3-5-241,2 5 0,8-4 228,6 4 0,2 0-135,-33 19 1,1 1 0,-2 3 0,2 1 202,1 2 1,0 2-1,1 1 1,-1 2-40,1 2 1,-1 2 0,0-1 0,0 1-113,-2 1 0,0 1 0,31 5 471,-9 7 0,-5 4-102,-5 0 0,-10 6-158,-9-6 0,-10-1 743,-5-9-416,-9 4 396,-3-5-1043,-7 0 0,1-1-1702,4-7 1901,3 0 0,6 0 0,1 0 0</inkml:trace>
  <inkml:trace contextRef="#ctx0" brushRef="#br1">17522 10313 17217,'0'-15'-1430,"0"7"1,-6-4 0,-2 4 0</inkml:trace>
  <inkml:trace contextRef="#ctx0" brushRef="#br1">17522 10212 17217,'-14'-15'-3025,"4"1"2157,0-1 0,7 1 440,-2-1 0,-1-1 491,1-3 0,0 1 234,5-6 0,0 1 3,0-1 0,0-2 40,0 7 0,0 0-609,0 4 1,0 6 570,0-1 22,0 7 1,2-4 400,3 7-398,-4 0 1,6 7-294,-7 2 1,5 9-45,-1 2 1,8 7 22,-3 2 1,3 0-39,-3 5 0,4 3-166,-3 1 1,3 4 43,1 2 0,1-6-333,-1 1 0,-4-1 31,-1 6 1,1-7 265,5-3 1,-6-10-11,1-5-16,-7-3 552,3-8 0,-4-9 227,3-14 0,-2-6-246,7-8 1,-5 0 52,4 0 0,1-4 13,4-1 1,1 0 91,-1 5 0,1 5 62,-1 0 0,1 8 174,-1 1 0,6 7-96,-1 8 0,0 2-206,-4 3 1,1 4-246,3 10 1,-1 4-683,6 6 1,-5 5-710,5 0 1,1 4 1044,3-4 1,8 6 0,1-3 0</inkml:trace>
  <inkml:trace contextRef="#ctx0" brushRef="#br1">14134 14702 17939,'14'-29'191,"1"1"436,-1 4-321,1-3 1,4 9 369,0-6 1,5 0-128,-4-5 1,4 0-184,-5 0 0,-1-5-121,-9 0 0,4-6-144,-3 2 1,-4-4-38,-1-2 0,-3-4-217,-2 0 0,-2-7 82,-3 2 1,-4 8-454,-11 1 0,3 12 201,-7 3 0,-1 2 31,-4 8 0,-1 4 293,-4 5 0,4 7 253,-4-2 1,3 4 233,2 1 0,5 6 132,0 4 0,8 4 57,1 6 0,2 4-182,9 10 0,-1 3-218,5 6 0,8 7-151,6 3 0,9 10-734,11 4 0,-4 3 350,4-3 0,3 4-135,2-3 1,-1 4-206,-16-33 1,0-1-1,13 36-71,-13-35 0,0 0 1,11 27-217,1-9 0,-8 0 229,-2-9 0,-13-8 97,-1-11 1,-2-6 17,-3-9 1,-2-1-29,-8-3 1,-3-4 350,-6-6 1,-1 0 101,1 0 0,-1 0 263,1 0 0,-7-13 0,-2-3 0</inkml:trace>
  <inkml:trace contextRef="#ctx0" brushRef="#br1">14018 14934 15075,'-15'-7'-1368,"2"4"1014,4-7 1,2 1 885,7-6 307,7 1 1,7-1 491,10 1 1,5-6 20,5 1 1,5-7-373,9 2 1,3-3-129,7-2 1,0 0-385,0 0 1,-1 5 246,-4 0 0,1 7-1036,-5 3 0,-6 6-724,-4 8 0,-7 2 907,2 2 0,3 4 0,0 7 0</inkml:trace>
  <inkml:trace contextRef="#ctx0" brushRef="#br1">15046 14427 17773,'0'-15'-2782,"-2"1"2029,-3-1 0,2 5 198,-6 1 0,-1 4 893,-5-5 0,1 7 1317,0-2 0,-6 12-739,1 7 1,-2 4-119,2 11 0,3-2-564,-4 12 1,9-1 340,1 6 1,7-1-73,-2 1 1,12-1-149,7 1 1,9-6-231,11 1 0,3-2-26,6 2 1,5-4-698,1-6 0,4-5 450,-5 0 1,3-11-1339,-7 2 1,2-11 208,-7 1 0,-3-3-317,-3-2 1,-4-5 811,-5 0 1,-9-6-427,-10 1 1245,-4 4 1,-1-13 0,0 2-1</inkml:trace>
  <inkml:trace contextRef="#ctx0" brushRef="#br1">15379 14282 10664,'0'-44'-553,"0"7"2221,0 3-392,0 4-406,0 1 0,2 6 388,2 4 1,0 9-243,5 6 0,-4 2-405,5 2 0,-5 6-583,4 4 1,1 14 153,4 5 1,1 15-288,-1-1 1,1 10-133,-1 0 1,2 5-162,4 5 0,-3-5-181,8 0 1,-8 0-374,3-5 1,0-2 115,0 3 0,-1-14 283,-4-2 0,-3-12-10,-2-7 1,-2-9 127,-3-5 0,-3-5 707,2-5 1,-2-8-121,-2-6 1,0-12 52,0 2 0,0-4-12,0-1 0,0 2-78,0-7 1,5 2 191,0-2 0,6 4-21,-1 6 1,2 2 53,3 2 1,-1 6-217,1 9 1,-1 4 242,1 6 1,4 2-68,0 2 0,6 6 60,-6 9 0,5 4-298,-5 6 1,7-5-86,-2 0 0,-1 0-1080,1 5 0,-6-1 524,1-4 0,-3-3-2711,-2-7 3225,1 7 1,-1-5 0,1 5 0</inkml:trace>
  <inkml:trace contextRef="#ctx0" brushRef="#br1">16248 14137 10301,'8'-7'174,"5"1"434,-4-4 1,9 6 759,1 8 1,7 6 178,-2 9 1,-1 9-833,1 5 0,-5 6-133,5-5 0,-6 6-284,1-1 0,-2 1-473,-3-1 1,-6-2 124,-3-4 1,-4-2-132,-1 3 1,-6-4-592,-4-1 1,-2 0-200,-3 0 0,5-5 999,1 1 1,-1 5 0,-4 7 0</inkml:trace>
  <inkml:trace contextRef="#ctx0" brushRef="#br1">17233 14528 14147,'1'-23'-733,"4"4"1,3 3 933,7 2 1,-1 5 612,0 5 0,6-3-58,-1 2 0,0 1-1360,-4 4 1,-1 0 216,1 0 1,-5 6-869,-1 4 1,-6 4 373,2 5 0,-10-2 516,-4 2 0,-6 3 238,-4 3 1,1 0-98,-6-1 0,6 4 134,-1-4 0,3-3 110,2-2 1,1-3 2739,3-1-1931,4-7 0,12-2 909,4-6 1,11-3-805,8-7 1,6-1-368,8-13 0,1 5-773,-1-6 1,2 9-1372,4 2 1462,-11 6 0,10 1 1,-11-1-1</inkml:trace>
  <inkml:trace contextRef="#ctx0" brushRef="#br1">18377 13949 11712,'-15'-23'-1472,"1"-4"1310,-1 3 1,5-2 461,1 2 1,1-2 198,-2 7 1,-1-1-70,6 6 1,-1 1 1055,1 3 62,3-3-675,-4 12-67,6 1 0,6 13-300,4 6 0,4 7-29,6-2 0,-3 10-57,7 4 0,-1 6-83,1 4 0,3-1-195,-2 6 1,-3 5-317,2 4 1,-4 6-1083,4-5 1,-7 4 662,3-4 0,-4 0 426,-2-5 0,-6-3-1088,-3-7 0,-5-8 1255,-5-16 0,5 0 0,-6-9 0,-2-7 0,0-5 0</inkml:trace>
  <inkml:trace contextRef="#ctx0" brushRef="#br1">18391 13920 15519,'7'-44'136,"1"1"144,12-1 1,8 7 912,6 3 0,1 5 1077,-1 5 0,-5 3-520,0 7-583,0 6-657,-20 1 1,9 14-524,-13 3 33,0 9 1,-7 5 129,-3 10 1,-8 3-84,-6 6 1,-5 7-204,5 3 0,-7-1-230,2 1 0,1-2 128,-1 2 0,8-3-348,2-6 0,5-1 200,9 1 1,2-7 254,3-3 1,11-10-187,13-5 1,13-9 97,11-6 1,5-10 200,5-8 1,-4-3-721,4-7 1,-4 0 422,-1-5 0,-13 2-877,-6 3 0,-13 4 200,-7 11 992,-9-4 0,-4 11 0,-6-4 0</inkml:trace>
  <inkml:trace contextRef="#ctx0" brushRef="#br1">19086 14412 10834,'0'-29'438,"0"0"0,7 0 147,2 0 0,6 0-50,4 0 0,4 0-76,6 0 1,1-4-188,4-1 1,-4-5-125,4 5 0,-10 1-323,-4 4 0,-6 0 230,-4 0-157,-4 6 1,-12 4 356,-4 9 1,-14 5 27,-5 10 1,-5 8 292,1 6 1,2 9-125,-3 1 1,4 6-48,1 8 0,6 1-43,4-1 1,9 1 179,5-1 0,4 6-400,1-1 1,6-5-255,4-4 0,9-8-733,5-3 1,10-2 471,5-11 0,2-4-1111,3-11 1,-2-6 726,-4-4 0,3-9-387,-8-6 1,-5 3 1166,-9-2 0,-9-7 0,-4-6 0</inkml:trace>
  <inkml:trace contextRef="#ctx0" brushRef="#br1">19419 13471 15868,'0'-37'-579,"-6"1"1,4 9 447,-3 3 0,5 9 2505,5 10 1,-2 4-487,7 1 1,0 8-807,4 6 0,-4 9-703,0 11 1,-2 7 27,1 8 0,4 5-559,-3 0 0,1 2 356,-1 2 0,3 0-260,-4 0 0,2 0 162,-1 0 0,3 0-516,-3-1 0,2-5 409,3-4 0,-1-4-708,1-6 1,-1 1-66,1-10 0,-1-5-195,1-14 0,-1 1 167,1-6 1,-1 0-413,1-5 0,-2-2-323,-4-3 1426,4 4 367,-5-12 0,7 5 0,-1-7 0</inkml:trace>
  <inkml:trace contextRef="#ctx0" brushRef="#br1">19868 13963 13089,'-8'-6'-91,"-5"-9"0,12 4 3481,-4-4-2553,3 11 1,9-1 503,2 10 1,4 9-826,2 10 1,1 5-381,3 5 1,-3-3-168,3 2 0,4 0-440,1 0 0,-1-4 200,1 0 0,-2-1-228,2-9 1,4 0 95,-4-4 1,2-7-66,-2-3 0,-2-12 274,-2-7 0,-9-6-125,3-4 0,-9-5 512,0 0 0,-3 0-88,-2-4 1,-2 0-188,-3 0 0,-1-3-219,-4-3 0,-1 2-302,6 4 0,-5 7-1062,6-3 72,-1 10 1512,5 4 0,0 9 1,0 6-1</inkml:trace>
  <inkml:trace contextRef="#ctx0" brushRef="#br1">20433 14050 15693,'-15'0'1367,"7"0"-200,2-6-1290,6 4 307,0-5 1,2 7 189,2 0 0,4 0-281,7 0 0,-1 0 224,1 0 1,-1-6 194,1-4 1,-2 2-953,-4-1 1,4-1 332,-3-4 0,-4-1-180,-1 1 1,2-1 131,-3 1 0,1-1-530,-5 1 342,-6-1 0,-2 2 255,-7 4 0,1 1 305,-1 3 1,1 5 11,-1 0 1,6 6 220,-1 9 1,7 4-223,-2 0 1,3 7 27,2-2 1,8 8-301,7 2 0,1 0-187,8-5 1,0-2 203,5-3 0,2-3-284,3-6 1,-2-2-862,6-4 1,-5-2 535,0-7 1,-8-7-577,-6-2 0,-3-4 374,-2-2 968,-6-6 0,-1-1 0,-7-7 0</inkml:trace>
  <inkml:trace contextRef="#ctx0" brushRef="#br1">21200 13442 14936,'0'-15'-1350,"0"1"1,-1-1 1053,-4 1 1929,3-1-133,-10 1-884,3-1 0,-5 7 266,-1 3 0,1 10 70,0 5 0,-1 9-267,1 5 0,-1 5-13,1 5 1,4 3-57,0 7 1,2 1-127,-1 3 0,2-1-108,7 6 0,2-5-77,3 5 0,9 0-519,10 5 1,4-6-614,1-4 1,8-3 579,6-2 0,2-6-513,8-3 0,-1-14 533,1-6 0,3-9-334,-3 0 1,-3-10-105,-2-5 0,-9-8-302,-5-1 0,-10 0 306,-5 4 0,-8 1-164,-1-1 0,-8 3 825,-2 2 0,6-3 0,-4 5 0</inkml:trace>
  <inkml:trace contextRef="#ctx0" brushRef="#br1">21620 13210 11724,'-14'-7'-543,"-1"-5"1530,1-8 2148,6 7-2059,1 0 1,7 18 457,0 0 0,7 13-155,3 6 1,2 10-676,3 4 1,1 4-445,3 2 1,-3-1-65,4 1 0,1 1-422,-2 3 0,5-3-183,-5 3 1,5-1-376,-4 1 0,1-3 62,-2 4 1,-8-12-853,4-8 0,-10-7-944,-1-7 1807,4-7 1,-8-4 768,0-8 1,-1-6-283,-9-9 0,7-4 180,-2-6 1,4-1-16,1-4 0,0 2 61,0-7 1,6-4 16,4-6 0,4 3 301,5 7 1,-2 5 200,2 10 0,3-2-296,2 7 1,-1 6 348,1 8 1,0 12-237,5 7 0,-5 7 829,1 8 0,-8 2-427,3 2 0,-6 3-122,-4 2 0,3 4-800,-4-3 0,-2-4-689,-3-1 0,0-8-1601,1-2 0,-4-6-129,4 1 2554,3-3 1,0-8-1,7-1 1</inkml:trace>
  <inkml:trace contextRef="#ctx0" brushRef="#br1">22533 13108 10828,'0'-20'-670,"6"3"2868,4-2 1,9 9-862,5 6 1,-1 15-516,1 8 1,0 12-338,5 3 0,0 11 804,0-2 0,0 4-437,0-4 0,-2 1-168,-3-1 1,-3 5-219,-6 1 1,-7-1-186,-3-5 0,-4-4-258,-1 0 1,-6-2 279,-4 1 0,-8-4-301,-1-10 0,0 2 210,4-7 1,6-1-2730,-1-8 866,7-4 1,-4-4-1022,7 3 1,2-4 2682,3 4 0,3 3 0,6 0 0</inkml:trace>
  <inkml:trace contextRef="#ctx0" brushRef="#br1">21418 5301 14477,'-7'-14'376,"6"-2"-677,-4-4 1,3 4 281,2-3 1,0 8 56,0 1 1,0 0 394,0-4-307,0-1 1,0 1 303,0 0 0,0 4 41,0 0 0,-1 1 100,-4-6 1,3 1-86,-3-1 1,-1-1-90,1-3 1,-1 1-141,1-6 0,3 1 81,-3-1 1,4-2-108,1 7 89,0-7 0,0 10-184,0-3 1,6 9 286,4 5 1,3 5-608,1 5 1,7 5-56,3 9 1,2 9-103,-2 5 1,5 8 18,0-3 1,0 6-195,5 4 1,-4-3 33,-1 3 0,-5-3 200,1-1 1,-8-1-301,3 1 1,-4-7 423,-2-3 443,-6-10-95,-1-10-69,-7-7 0,0-20 139,0-7 0,-2-7 78,-3-7 1,-1 2-202,-4-7 1,-1 1-11,6-6 0,-1 1 9,1 0 1,3 1 8,-3 3 1,9 4 247,0 6 1,9 1 185,2 4 0,6 5-247,8 9 0,0 4-454,0 6 1,4 3-131,1 7 1,6 1-344,-1 13 0,-2 0 101,2 5 0,-7 0-843,2 0 0,-6 5 451,-3 0 1,-4-2-2466,-7-8 3218,1-3 0,-1 0 0,0 1 0</inkml:trace>
  <inkml:trace contextRef="#ctx0" brushRef="#br1">22185 4621 10696,'-22'-7'-475,"1"-1"498,6-6 0,7-6 1099,3 1-249,4 0 1,9 11-272,6 3 1,9-2-275,11 3 1,-2-1-658,6 5 0,1 5 218,4-1 1,2 1-329,4-5 0,-4 5 336,3 0 0,2 0-256,-2-5 0,2 0-11,-2 0 0,-9 0 96,0 0 1,-9 0 107,-6 0 0,-3 0 51,-6 0 1,-7 1 598,-3 4 1,-9 5-28,0 9 1,-8-1 157,3 6 1,-3 0-125,3 5 0,-3 5-482,8 0 1,-6 1 2,5-1 1,0-4-274,5 4 1,2-8 108,3-2 0,3-6-98,6 1 1,1-3-862,-1-1 0,2-7 995,4-3 1,-4-4 0,5-1 0</inkml:trace>
  <inkml:trace contextRef="#ctx0" brushRef="#br1">23329 4201 13694,'-29'0'0,"7"4"577,2 1 1,6 8 1975,4 2-1777,4 5 1,6 9-694,0 0 0,8 2-53,6 3 0,7-4-281,8 4 1,5-5-213,0-5 0,0-3-194,-5-6 0,4-7 307,1-3 1,0-4-209,-5-1 1,0-8 395,0-6 1,-7-9 385,-2-11 1,1-3 449,-2-6 0,-5-1-40,-4 1 0,-7 1 118,2 3 1,-3-6-13,-2 7 0,-2-6-58,-3 10 0,-8 1-330,-6 4 0,-5 6-279,5 4 0,-7 9-1261,2 5 1,1 12 829,-1 7 0,2 7 555,-3 8 0,4 7-115,7 2 1,-7 4-1,-1 2 1</inkml:trace>
  <inkml:trace contextRef="#ctx0" brushRef="#br1">23199 4881 17687,'-5'-14'-223,"0"-1"189,-6 7-153,9-5 0,-6 10-96,3-6 948,4 5-399,-6-2-489,7 6 0,0 1 432,0 4 1,0 3 126,0 7 1,5-1-503,0 1 0,5 1 286,-5 3 1,4-1-72,-4 6 0,1-6-282,-1 1 1,-3-3 39,3-1 1,1-1 97,-1 1 0,1-6-665,-1 1 1,-3-5-685,3 4 1309,3-5 0,0 8 0,6-3 1</inkml:trace>
  <inkml:trace contextRef="#ctx0" brushRef="#br1">23155 5041 11733,'0'-8'-333,"0"-5"775,0 5 1542,0-7-1401,0 1 0,0 4 175,0 0-635,-6 7 0,3-3-196,-7 6-322,7 0 440,-4 6 1,7-3-167,0 7 1,0-5-349,0 4 67,0-5 1,2 2-141,3-6 1,3-1 284,6-4 0,-4 1 393,0-5 0,-1 4 110,6-5 0,-6 7 9,1-2 1,-5 4-160,5 1 1,-7 1-106,2 4 1,-4 0 241,-1 9 1,0-2 411,0 7 0,-5 2-214,1-2 0,-8 1-119,3-6 1,2 1-119,2-1-593,-3 1 102,7-1 1,-4-6 318,10-3 1,-2-10-172,7-5 0,1-2-29,8-3 0,-3-4 43,4-1 1,-6 1 113,-4 5 0,1 4 423,-6 0-162,0 7 0,-5-2 146,0 10 1,-5 3 70,0 7 1,-6 1-122,1 3 0,-1-3-183,1 3 0,-1-2-197,6-3 0,-5-4-889,6-1 640,-1-5 0,6 0-624,4-8 0,5-5 461,9-5 0,-3-5 31,4-1 0,-4-4 293,-2 5 1,1-5-129,-1 4 0,-1 6 938,-3 4-577,-4 7 0,-6-2-402,0 10 1,-5 5 728,0 9 1,-6 4 564,2 6-1009,-4 0 1,5 0 0,1-1 0</inkml:trace>
  <inkml:trace contextRef="#ctx0" brushRef="#br1">24285 3925 11446,'-15'-8'-204,"7"-5"0,-3 5 565,6-6 0,0 4 97,5 1 0,7 0-9,3 0 0,2-4-316,3 3 1,4 2-330,1-1 1,0 4 161,0-5 1,-4 7-47,3-2 0,-3 3-146,-1 2 0,-6 0 22,1 0 0,-7 12 34,2 2 1,-5 10-75,-5 0 1,-8 4 455,-6 1 0,-2 1 115,2 4 0,3-8 112,-4 3 0,6-10-118,4 1 0,-3-4 629,4-2-677,2-6 99,1-1 0,19-20-315,6-7 1,7-5-1,3-4 1</inkml:trace>
  <inkml:trace contextRef="#ctx0" brushRef="#br1">24343 3940 16771,'-21'8'101,"5"-2"1,0-6-1901,6 0 2530,7 0-182,-4 7 222,7-6 0,7 1-608,3-7 1,2-11 157,3 2 0,4-6-293,0 1 1,7-4-1,-2-6 1,4 0-203,1 0 1,0 0 251,0 1 1,1 3-230,4 1 0,-8 2-539,3-2 1,-10-2-719,0 6 1402,-3 1 0,-1 5 0,-1-1 0</inkml:trace>
  <inkml:trace contextRef="#ctx0" brushRef="#br1">24357 3578 12036,'-14'-7'-1212,"1"4"681,3-7 1,4 6 936,6-6 1,3 2 1009,7-2 1,7-3-879,17 4 1,-2-3-162,7 3 0,0-3 70,4 8 0,-1-1-134,-3 5 0,1 0-64,-6 0 0,-9 6-99,-10 4 1,-2 9-284,-9 5 0,-5 4-215,-9 1 1,-9 1-116,-5 4 0,1-3-1320,-1 2 1881,0 4 1,-5 0-1,0 7 1</inkml:trace>
  <inkml:trace contextRef="#ctx0" brushRef="#br1">23271 2260 17190,'-6'-23'-779,"4"2"1,-4 5 51,6-3 0,-5 3 519,0-4 0,0-1 859,5 2 0,0-2 45,0 2 1,0 3-247,0-4 0,0 0 218,0 0 1,2-1-94,3 2 0,-2 3 501,7-3 1,-1 4 30,6 5 0,1 4-739,3 6 1,-1 8-726,6 7 1,-5 7-468,5 12 0,-4 3 175,4 6 0,0 2 76,5 4 1,-5-4-598,0 3 1,0-3-7,5-1 1,-6-7-516,-4-4 1,-3-4 644,-1-5 1,-2-3 723,-4-6 243,4-7 1,-11-10 1089,3-12 1,-4-2-254,-1-8 1,0-1 1786,0-4 0,-1-4-1541,-4-1 1,3-2-220,-3 3 1,4 2 278,1-3 1,0 5-145,0 5 1,1-2 125,4 7 1,0 5-667,9 4 0,-2 7-73,7-2 0,4 10-724,1 4 1,8 6 85,2 4 1,-1-1-875,-4 6 1,0 0 142,0 5 0,-1-5-2859,-4 0 3538,3 1 0,-11 4 1,5 0-1</inkml:trace>
  <inkml:trace contextRef="#ctx0" brushRef="#br1">22431 6648 17894,'-14'-22'-1104,"-1"-6"1,6 8 960,-1-5 0,5-2 437,-4 3 0,5-3 220,0-2 0,2 0-58,2 0 0,0 6 67,0 4 1,2 4-310,2 6 1,4 2-134,7 7 1,-1 7-159,1 2 0,-1 9 165,1 1 1,4 7-190,0-2 1,6 4-151,-6 1 0,7-2-252,-2-3 1,-2 3-14,2-2 0,-1 2-317,1 2 0,2-7 71,-7-2 1,0 1 488,-4-2 1,-1 0-6,1-4 0,-5-2 281,-1-4-69,-6-2 0,2-9 200,-10-3 1,2-4-147,-6-11 0,-1-1 377,-5-3 0,6-5 179,-1 0 0,7 0-63,-2-4 1,3 0-101,2 0-1,0 2 18,0-3 0,0 8 32,0 2 1,7 7 128,3-3 0,2 6 0,3 4 1,4 4-84,0 6 1,7 0-368,-2 0 1,9 6-453,0 4 1,1 8-767,-5 1 0,-5 7 473,0-2 0,-1 3-311,1 2 0,-5-5 147,-9 0 1,3 0-2137,-3 5 2874,-4-6 1,7-2 0,-5-7-1</inkml:trace>
  <inkml:trace contextRef="#ctx0" brushRef="#br1">23445 5765 14888,'0'-29'2798,"2"0"-1337,2 0 1474,4 6 0,2 2-1465,0 7 0,-2 4-434,1 1 1,4 7-1203,-3 2 1,-4 8-99,-1 11 0,-3 6 511,-2 8 1,0 9-380,0 6 0,-7 6-248,-2-6 1,-6 2 210,-4-2 1,3-3-300,-3 3 0,3-4 138,1-6 1,2-1 573,4-3 0,-3-10 465,7 1-1,2-14-842,8-6 1,10-5 201,9-5 1,9-5-31,6-9 0,3-4-65,1-6 1,2 5-152,4 0 0,-4 2-145,3-3 1,-9 4-23,-6 7 0,-8 6-389,-6 3 101,-3 4 1,-8 7-582,-3 4 0,-10 4 1446,-5 5 1,-9 4-1,-4 6 1</inkml:trace>
  <inkml:trace contextRef="#ctx0" brushRef="#br1">23590 6590 14774,'-29'8'269,"6"5"1,2-9-53,7 5 1,4-4 1628,1 5 502,5-7-697,-2 3-944,6 1 1,2-6-950,2 4 1,4-3 993,7-2 1,6-2-230,3-3 1,3-3-170,2-6 1,5-1-303,0 1 0,4 4-516,-4 1 0,7-1 126,-3-5 1,-2 3-91,-3 2 0,-2-1-476,-2 6 1,5-6 345,-1 1 1,-4-1-841,-4 1 1,-3-4-7,2-1 1472,4 1 0,-6-14 1,7 6-1</inkml:trace>
  <inkml:trace contextRef="#ctx0" brushRef="#br1">24213 5663 13198,'-9'-20'-319,"-3"5"626,2 1 186,3-1 0,-4 20 508,6 0 0,1 8-451,4 6 1,0 8-377,0 7 0,0 1-38,0-1 1,1-2-285,4 7 0,-2-8 146,7-2 1,0 0 1,4-5 1,1-3-563,-1-2 0,0-9-150,1-6 0,-1-2 211,1-2 1,-5-2 583,-1-2 0,-6-11 367,2-9 0,-3-3-178,-2-2 1,0 0 247,0 0 0,-2-5-29,-3 0 0,-1 0-21,-4 5 1,-3-1-17,4-4 0,-2 10-231,1 0 1,-1 6-1529,6 4 0,-2 5-275,3 5 1661,2 2 0,-11 15 0,5 3 0</inkml:trace>
  <inkml:trace contextRef="#ctx0" brushRef="#br1">24517 5359 15522,'0'-14'1865,"0"-1"1,4 1 54,1-1 0,7 2-160,-3 4 1,4-4-1134,2 3 0,4-3-89,0-1 0,7-5-389,-2-1 1,3-4-178,2 5 1,-5-5 407,1 4 1,-6 1-287,5 5 0,-6 4-771,1 0 1,-8 7 1424,-1-2 0,-7 5-1167,2 5 0,-3 3 0,-2 7 0</inkml:trace>
  <inkml:trace contextRef="#ctx0" brushRef="#br1">24531 5099 15243,'-14'-7'-1888,"-1"5"3206,7-10-1380,2 10 1,14-9 1222,6 6 1,9-2-710,10 3 0,0 0-274,5-5 0,-1 4 66,2-5 1,1 7-430,-6-2 0,-2-1 401,-8 1 0,2 2-482,-7 8 1,-6 3 336,-8 6 1,-3 5-355,-2 1 1,-7 5 723,-2 0 0,-4 0-41,-2 0 1,1 2-36,-1-3 1,2-3-157,4-2 0,1-3-773,3-1 868,3-1-158,-4-6 0,12 5 1,2-5-1</inkml:trace>
  <inkml:trace contextRef="#ctx0" brushRef="#br1">24748 4418 11631,'-6'-23'-285,"4"-3"479,-3 7 819,4 0 92,1 4-508,0 7 0,6 2 89,4 6 0,-2 8-512,2 6-385,-1 7 250,6 8 1,-1 2-160,1 3 198,-7-4 1,5 12-246,-4-3 0,4-4-556,2-1 0,-1-5-203,1-5 0,-1 2 578,1-7 1,-1-6 43,1-8 0,-1-5 197,0-5 0,-4-9 460,0-11 0,-2-8-42,1-6 0,3-3 69,-7-1 1,-1-2 83,-4-4 1,-1 6 276,-4-1 1,-3 3-210,-7 7 1,-1 2 105,-3 7 1,3 6-1240,-3 9 0,-2 4 308,1 6 1,4 2-541,2 2 0,7 11 867,-7 9 0,3 3 0,-4 2 0</inkml:trace>
  <inkml:trace contextRef="#ctx0" brushRef="#br1">25067 4056 16900,'-21'-15'-4738,"10"7"5007,-4 3 802,4 4 1,1 12 1399,1 3 1,4 17-1507,-5 3 0,7 6-397,-2 4 1,4-1-342,1 0 1,0 6-444,0-1 0,0 2-610,0-2 1,0 2 1153,0 3-52,-7 3 0,-7-4 0,-9 6 0</inkml:trace>
  <inkml:trace contextRef="#ctx0" brushRef="#br1">14843 536 8481,'-37'-29'-700,"2"0"725,6 0 1,6 6 666,4 4 1,4 3-466,6 2 1,-2-1 15,6 1 0,0 4-251,5 0 152,0 1 1,0-6 273,0 1-232,0 6 0,2 1 250,2 7-176,-2 0 0,4 2-7,-6 3 0,2 8-13,3 6 0,-4 11 5,4-1 1,2 5-263,-2 0 0,6-3 104,-2 2 1,0 3-204,0-2 1,1-1 71,4-4 1,1 0-117,-1 0 1,1 0-52,-1 0 0,1-6 1,-1-4 1,5-3-379,1-1 0,1-3 237,-2-2 1,-1 1-616,6-6 0,-2 5-59,3-5 1025,2 12 0,-5-7 0,7 11 0</inkml:trace>
  <inkml:trace contextRef="#ctx0" brushRef="#br1">14032 2477 8442,'-35'0'0,"4"0"61,2 0 1,8 0 237,7 0 926,-1 0-716,7 0 0,4-2-221,8-3 1,4-4-39,7-11 1,1 3-92,3-7 1,4 3 35,6-8 0,1 3-178,4-8 1,3-3-74,7-1 1,2-6-191,7-4 0,-3 1 188,-19 21 0,1-1 0,-1 0 1,1-1-231,3-3 0,2 0 0,6-4 0,1 0 240,4-6 0,1 0 0,3 2 0,2-1-342,3-5 1,2-1 0,-2 3 0,0 0 283,-2-2 0,1-1 0,1 1 0,0 1-23,-1 0 1,-1 1 0,-4 5-1,-2 2-93,-3 2 0,0 1 1,-5 2-1,-2 2 235,-4 2 1,-2 1 0,25-22 41,-10 9 1,-5 5 162,-4 10 1,-5 3 259,-10 7 1,-3-1-288,-7 1 0,1 1 1448,-1 3-1618,-6-3 677,5 5-1593,-11 0-135,4 2 0,-7 14-65,-4 6 1095,3 7 0,-17 15 0,3 1 0</inkml:trace>
  <inkml:trace contextRef="#ctx0" brushRef="#br1">15075 2274 10331,'-21'-22'-39,"5"1"-483,-3 6 569,2 1 553,3 6 0,0 1-128,-1 7 0,5 0 224,1 0 0,6 2-257,-2 3 0,3-2-248,2 6 1,2-4-79,3 5 1,3 0 20,6 4 0,2 1-136,3-1 1,-1 1 98,6-1 0,0 1-190,5-1 1,-5 0-542,1 1 0,-1-1 352,5 1 1,-5-1-148,0 1 0,-1-1 181,1 1 0,-2-1-685,-3 1 0,-2-1 20,2 1 1,-3 1 912,-2 3 0,1-3 0,-1 5 0</inkml:trace>
  <inkml:trace contextRef="#ctx0" brushRef="#br1">15755 2187 9588,'-20'0'0,"3"0"-9,-2 0 0,3 0 882,2 0 46,6 0-404,1 0 0,9-1-252,3-4 1,4-3-264,11-7 1,2-6-57,7-3 0,0-3 177,0-2 0,5 0-416,0 0 0,-1 0 142,-4 0 0,0 0-431,0 0 0,0 2-79,0 2-1350,-6 5 2011,-2 12 1,-13 1 0,-2 7 0</inkml:trace>
  <inkml:trace contextRef="#ctx0" brushRef="#br1">15698 2013 8394,'-23'-14'-381,"2"1"653,7 3 1,1-3 1196,3 4-983,4-4 1,14 0-174,6 3 1,2-1 17,8 6 1,1 0-53,4 5 0,-1 0-225,1 0 1,2 5-148,3 0 0,-4 8-306,4 1 0,-3 3 239,-2 7 1,0-5-132,0 5 1,-7 0-595,-3 5 1,-1-5 884,1 1 0,4-1 0,6 5 0</inkml:trace>
  <inkml:trace contextRef="#ctx0" brushRef="#br1">16335 1926 10410,'-23'0'-195,"2"0"314,7 0-389,6 0 691,1-6-271,7 4 0,2-10 115,3 2-264,9-9 1,9-1-173,6-9 1,1 4-192,4-9 0,-3-2-142,2 3 1,-2-1 202,-2 5 1,-3 1 122,-7 4 0,-6 3 48,-13 7 0,-2 4 276,-3 1 1,-11 7-193,-13 2 1,-4 8-85,-6 11 1,-3 4 705,4 6 1,-3 1 270,3 4 1,4-3-219,10 3 0,0 3-192,9 1 1,4-2-343,11-3 1,2-2 151,2-2 1,12-2-342,13-3 0,8-4 89,12-11 1,7-4 144,7-10 1,6-4-925,-1-11 1,-4-2-79,-1-7 0,-5-5-384,-5 0 1,-10-4 1245,-9 4 0,-8 0 0,-5 8 0,-5 7 0,-5 6 0</inkml:trace>
  <inkml:trace contextRef="#ctx0" brushRef="#br1">16320 1434 10320,'-29'0'-233,"0"-6"1,7 4 442,3-3 0,2 3 630,3 2 1,6-1-383,3-4 0,3 2 86,2-7 0,2 1-676,3-6 0,8-6 181,6-3 1,7-3-634,-2-2 1,8 0 413,2 0 1,0 0-125,-5 0 0,0 5-115,0-1 0,-5 9-290,0 2 1,-2-4-529,3 9 1203,-5-8 1,-5 16 0,-1-6 0</inkml:trace>
  <inkml:trace contextRef="#ctx0" brushRef="#br1">16451 594 9056,'-12'-24'347,"-2"0"0,1 11 1034,3-2-896,7 4 0,3 3-64,10 3 0,3 3-336,1 2 1,5 4 93,1 5 0,5 3-506,0 12 0,2-5 262,2 5 0,0 0-107,0 5 0,-2 0 39,-3 0 1,4 5-95,-4 0 0,-3 0-19,-2-5 0,-3 0 13,-1 0 0,-7-5 294,-4 0 0,-2-11-104,-2 1 120,0-9 1,-6-5-122,-4-10 0,2-4 196,-2-5 0,2-4-7,-1-6 0,-3-5 146,8 0 1,-1-4-138,5 4 1,0 5 201,0 5 0,1 6-10,4-1 1,3 4-149,7 6 1,-1 2 72,1 7 0,6 0-97,3 0 1,-2 7-406,2 2 1,-4 4-262,4 2 1,-5 4-329,5 0 0,-1 1 786,1-6 1,3 1-1,-4-1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9746 5794 8585,'0'-23'0,"0"2"0,0 7-459,0-1 392,0 7 0,0-5-102,0 4 133,0-4 0,1 0 357,4 3 1,-3-2-77,3 2 0,-2-3 91,2-2 1,-4 6 164,4-1-212,-3 1-188,-2-6 1,-5 5-173,0 1 1,-6 6 121,1-2 0,-3 3-197,-1 2 1,-2 0 24,-4 0 0,-2 7 171,-7 2 0,-2 4-20,-2 2 0,-4-1-20,-7 0 0,1 1 169,-1-1 1,-4 6-143,0-1 1,-1 5 77,6-4 0,1-1 34,4-5 1,4 6 1,10-1 0,3 7-55,6-2 0,2 5 14,4 5 0,2 1-175,7 4 1,2 3 96,3-4 0,3 6-196,6 4 1,2-3 125,4 3 1,-4-3-137,3-1 1,2 6 55,-2 3 1,7-8 41,-2-2 0,3-4 12,2-1 1,2-2 11,3-7 0,-2-2 117,7-3 0,-1-8-106,6-6 1,6-7 382,3 2 1,8-11 36,2-9 1,4-1-146,-4-8 0,4-5-25,-4-5 1,-2-4-42,-8 4 1,-8-6-100,-6 1 0,-7-4 124,2-6 0,-5 3-298,-5-8 1,-3 1 168,-6-5 1,-7-1-4,-4-4 1,-2 2 78,-2-7 1,-11 2 186,-4-1 0,-9-2-188,0 6 1,-8 3 26,-2 12 1,-1 6-583,1 13 0,-3 11 258,-7 4 0,1 11-1030,0 3 0,-7 19 588,-3 15 0,-4 8-1033,-1 6 0,8-1 1633,7 6 0,1 0 0,8 5 0,1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  <inkml:brush xml:id="br1">
      <inkml:brushProperty name="width" value="0.05292" units="cm"/>
      <inkml:brushProperty name="height" value="0.05292" units="cm"/>
      <inkml:brushProperty name="color" value="#FF8000"/>
    </inkml:brush>
  </inkml:definitions>
  <inkml:trace contextRef="#ctx0" brushRef="#br0">2331 5649 10809,'-9'-24'-387,"-1"0"0,7 6 1212,-2-1 0,3 3-164,2 1 0,-1 1 396,-4-1 0,3 1-429,-2-1 0,2 5 1573,2 1-1460,6-1 0,2-3-129,7 4 0,-1 2-81,1 7 0,-1 0-163,1 0 0,-1 7-368,1 2 0,-1 4 134,1 2 1,-1 4-337,1 0 0,-6 7 204,1-2 1,-7 4-269,2 0 1,-3 1-329,-2 0 1,0 0-252,0 0 1,-5 0 274,0 0 0,-5-5-516,6 1 635,-8-8 122,4 4 617,0-6 0,0-9-139,3-6 1,4-3-165,-4-12 0,3 3 209,2-13 1,5 1 43,0-5 1,1-1-125,-1-4 0,2 2 10,2-7 1,4 7 94,-3-2 1,-2-1-93,2 1 0,-2-5 169,1 6 1,4-1 77,-3 5 1,-4 5 60,-1-1 0,1 8 73,-1-3 0,0 4 840,-5 2-411,0 6-280,0-5 211,0 11-571,0-4 0,0 12-52,0 4 1,0-2 16,0 2 0,-5 1 70,0 8 1,1-3-61,4 4 1,0 1 21,0-2 1,0 5-105,0-5 0,0 6-665,0-6 0,0 5 251,0-5 0,4 5 699,1-4 1,7 4-648,-3-5 1,9 0 8,1-4 1,2-5-851,-2-1 0,-1-4-197,6 5 0,-4-7-662,4 2 1,-5-4-1032,5-1 0,-6 0 1569,1 0 1,-3 0 1370,-1 0 0,-1 0 0,1 0 0</inkml:trace>
  <inkml:trace contextRef="#ctx0" brushRef="#br0">2954 5403 10514,'-6'-15'-771,"4"6"1785,-3-1 1,2 5-358,-2-5 0,4 6 3033,-4-6 191,3 7-2057,2-4 654,0 7-1078,0 0-309,0 7 0,2-1-546,3 4 0,-4 3-513,4-4 1,1 9-29,-1 1 0,5 1 4,-5-6 0,4 1-8,-4-1 0,2-4-75,-2-1 0,-2 1-671,6 5 0,-4-6-149,5 1 0,-5-5-2790,4 4 1,-1-4 567,2 5 3119,3-7 1,1 10 0,9-5 0</inkml:trace>
  <inkml:trace contextRef="#ctx0" brushRef="#br0">2418 6895 10735,'0'-36'-134,"0"12"1,0-10 1510,0 10 1,0-3-529,0-2 1,0-3 1093,0 3 0,7-2-485,2 12 1,-1-5-15,2 4 0,0 1-521,4 5 0,-4 1-297,0 3 0,-1 4 116,6 6-414,-1 0 0,-1 8-336,-3 6 0,1 7 220,-6 8 1,4 6-637,-4 4 0,0 3-169,-5 1 1,0 6-638,0-1 0,-6 5-98,-4-5 0,2 1 542,-2-6 0,5-4 247,-4-1 1,-1-2 316,-4-3 0,1-5 375,3-14 1,2-6-146,3-3 1,4-5 139,-4-5 1,3-4-63,2-11 0,0-7 117,0-7 1,0-6-50,0 1 0,7-1-50,2 1 0,-1-2 132,2 2 0,-2 2-68,2-2 0,3 7 371,-4-2 0,-1 9 409,2 0 501,-7 8 0,5-3 730,-3 11-308,-3 2-1745,4 7-236,-6 7 1,0 1 76,0 6 1,2 6-39,3-1 1,-4 5 6,4-5 0,1 7-10,-1-2 0,5-1-25,-5 1 0,4-1-10,-4 1 0,6 3 19,-1-3 0,3 2-992,1-2 0,1 2 122,-1-7 1,3 2-2147,2-2 1,-3-3 1546,3 4 1,2-9 1551,-2-1 1,1-1 0,-6 6-1</inkml:trace>
  <inkml:trace contextRef="#ctx0" brushRef="#br0">2882 6938 10735,'0'-29'-267,"0"5"2407,0 0 0,0 5-261,0-6 0,6 1 294,4-5 0,8 7-842,1 2 1,2 6-568,-2 4 0,-1-1 38,6 6 0,-6 2-290,1 8 0,-8 9-362,-1 10 1,-7 10 146,2 5 0,-4 3-374,-1 1 1,-4 2 2,-1 3 0,-6-2 143,1 2 1,-1-5-318,1-4 1,-1-4 78,6-6 1,0-5-1089,5 1 978,0-14 0,6-2-489,4-18 1,11-7 393,8-13 1,0 0-5354,5 0 5769,3 0 0,-7-7 0,6-1 0</inkml:trace>
  <inkml:trace contextRef="#ctx0" brushRef="#br0">2245 8155 10788,'0'-29'-1080,"0"0"0,0 0 1421,0 0 0,0 6 1477,0 4 0,0-2-134,0 2 1,0 0 13,0 4-352,0 1 1,1 1-551,4 3 0,-2 4 271,7 6 1,-2 1-465,2 4 1,2 5-156,-2 9 1,1 4-266,-1 5 0,1 3-246,-6 3 0,0-2-757,-5 7 1,0-1 655,0 6 1,0-6-1264,0 1 0,0-7 569,0 2 1,-5-3-47,0-2 1,-6-2 363,1-3 1,2-8 308,-1-6 0,-1-7 436,-4 2 1,4-15-340,0-4 0,5-15 43,-4 0 0,6-11-44,-2-4 0,3 1 310,2-6 0,7 4-30,2 2 0,1-2 2,4-4 0,-6 6-177,12 0 1,-7 6 782,6 8 0,-3 0 897,-2 0 1,-4 11 111,0 3 954,-7 11-1035,10-3 191,-12 7-1485,6 7 0,-7 1-431,0 6 1,0 2-22,0 4 1,1-3-27,4 7 0,-3-1 0,3 1 1,-2 3-16,2-2 0,-4 0 4,4-1 0,3 4-51,2-4 0,-2-2-139,2 3 0,-1-8-741,6 3 1,-1 1-795,1-2 0,-1-1 820,1-9 1,-1 3-1670,1-8 1,-1 1-2825,1-5 5529,-1 0 0,7 0 0,2 0 0</inkml:trace>
  <inkml:trace contextRef="#ctx0" brushRef="#br0">2737 7938 10788,'8'-15'258,"-2"1"-325,-6-1 1,2-4 2113,3-1 0,-4 1-200,4 5 1,3-1 396,2 1 1,-2 1-561,2 3 0,-1 4-858,6 6 0,-6 0-572,1 0-79,-7 0 1,4 11-344,-7 3 1,0 11 237,0-1 0,-2-2-1028,-3 2 0,-1 1 580,-4 4 1,-1-5-1287,6 0 0,0-7 475,5 3 0,0-4 370,0-2 1,0-4 788,0 0 0,7-2-72,2 1 1,6-1 250,4-3 1,4-3-205,6 3 0,-5 1 1403,0-1 1,-6 6 107,1-1 0,-9 8 640,-6 1 0,-4 11-1329,-4-1 1,-12 5-685,-13 0 1,-2-3 112,-8 2 0,2 1-59,-1-5 0,2-3-40,7-12 0,7-1 6,3-3 0,9-5-30,5-10 1,5-5-864,5-9 0,9-5 832,11-10 0,8-3 0,4-6 0</inkml:trace>
  <inkml:trace contextRef="#ctx0" brushRef="#br0">2722 9285 10788,'0'-15'550,"0"1"0,-1 4 2670,-4 0-867,3 1 0,-4-6-1213,6 1 1,0 4 1696,0 0-1243,0 7-1722,0-10 136,0 12-852,0-6-267,0 7 0,0 2-1226,0 3 1,0 3 1096,0 6 1240,0 1 0,0-1 0,0 1 0</inkml:trace>
  <inkml:trace contextRef="#ctx0" brushRef="#br0">2693 9473 10788,'0'14'1147,"0"1"-521,0-1 2906,0-6 0,-4 5 159,-1-3 1850,0-4-3688,5 1-1925,0-7-28,0 0 0,5 1-237,0 4 0,1-3 295,-1 3 1,-3 3 0,4 0 0</inkml:trace>
  <inkml:trace contextRef="#ctx0" brushRef="#br0">2607 9936 17186,'-8'0'3865,"1"0"-3865,7 0 0,7 0 0,1 0 0</inkml:trace>
  <inkml:trace contextRef="#ctx0" brushRef="#br0">2360 10530 10808,'-6'-29'255,"4"2"1351,-2 3 1,2 3 57,2 6 0,5 1-738,0-1 1,6 1 119,-2-1 0,4 1-380,2-1 1,1 3 365,3 2 1,-3 3-380,4 7 1,-4 2-433,-2 3 1,1 5-190,-1 9 1,-4 3-220,-1 7 1,-5 5-108,1 0 1,-4 6 259,-1-1 1,-1 1-1186,-4-1 0,1 3 462,-5-4 1,4-2-266,-5-3 1,2-7 344,-1-2 0,-3-6 493,8 1 182,-8-9 0,11-5 153,-4-10 0,3-3-136,2-7 0,0-6-142,0-3 1,2-5 182,3-4 1,-2 2 53,7-3 1,-1-3 44,6-1 1,-1 2-113,1 2 0,-1-1 210,1 1 1,-1-3 145,1 8 0,-6-3 159,1 8 1,-2 3 41,2 2 0,-2 3-175,-4 1 1,-2 5 1668,3 1-672,-3 5-5,-2-2-979,0 6 0,0 2-64,0 2 0,-5 0 30,0 5 0,-2 1-401,3 5 0,2 4-36,-3 0 0,2 7 32,-2-2 0,3 3-49,-2 2 1,2 0-14,2 0 1,2-5 43,2 1 1,5-1-40,5 5 1,1-5-112,-1 0 1,5-6 39,1 1 1,5-8-378,-1-1 0,4-7-484,1 2 0,0-3 387,0-2 1,0-5-1446,0 0 1,-5-5 95,0 5-3340,-6-6 3316,3 10 2060,-7-12 1,-6 11 0,-2-4 0</inkml:trace>
  <inkml:trace contextRef="#ctx0" brushRef="#br0">3041 10516 10808,'0'-15'1099,"0"1"-603,0-1 0,0 6 889,0-1 1,0 5-403,0-5 0,0 6-100,0-6 0,0 5 1900,0-4-1196,0 5-118,0-2-916,0 6 0,0 1-225,0 4 0,0 3-34,0 7 0,0 6-462,0 3 0,5-2 74,0 3 0,4-1-125,-4 5 0,5 0-872,-5 0 1,4-2 483,-4-3 1,2 2-328,-3-7 1,-2 0-319,3-4 1101,-4-7-39,6-2 1,-4-7 606,7-4 0,-7-8-241,2-6 1,1-7 81,-1 2 1,5-8 345,-5-2 0,6 0-189,-2 5 1,-1 2 550,2 3 0,-2 3-268,2 6 0,-2 1 1573,-3-1-1746,-4 7 0,7 2-12,-3 6 0,-3 1-614,3 4 0,1 3 4,-1 7 1,1-1-3,-1 1 0,-2-1-8,7 1 1,-5 4-11,5 0 0,-7 1 11,2-6 1,1-4-10,-1-1 0,1 1-56,-1 5 1,-3-6 193,3 1 1,-4-5-640,-1 4 1,0-4-2052,0 5 1,0-5-4304,0 4 6995,0-5 1,0 15-1,0-3 1</inkml:trace>
  <inkml:trace contextRef="#ctx0" brushRef="#br0">19550 7431 18470,'14'-15'2476,"-4"1"-4012,-1-1 479,1 7 1073,4-5 232,1 5 0,-2-6-225,-4-1 0,0 5-11,-5 1 1,-2 4 377,3-5-650,-4 1 0,-1-6 117,0 1 1,0 4-78,0 0 0,-1 1-227,-4-6 1,3 1-74,-2-1 1,2 6-169,2-1 419,0 0 0,-2-4 135,-3-1 0,2 6-179,-6-1 0,4 2 142,-5-2 0,5-3 41,-4 4 1,-1 1 144,-4-2 1,-3 5 85,-2-4 0,3 5 61,-3 0 1,-4 4-82,-1 4 0,-8 6 342,-2 9 0,-6 4 329,1 6 1,-3 6 1,-1 4 1,1 4-118,4 6 1,2-3-224,7 7 1,2-4-84,3 4 0,4 5-176,11 5 1,2 1-334,7-1 0,0-4-157,0 4 0,8-5-137,7-5 1,1 2-62,8-7 1,-5 5-60,5-5 0,1 6 124,4-6 1,1-2-66,4-7 1,-3-3 218,2-8 0,4 0 346,2-4 1,3-5 149,1-9 1,7-5 418,3-10 0,8-3 91,2-7 0,0-5-305,-5-5 1,4-8 182,1-6 0,0-1 211,-5 1 0,-7-3-270,-2 4 0,-4-9-98,-2-1 1,1-5-335,-1 4 0,-11-1 76,-3 2 0,-11 3-223,-4-3 1,-1-2 239,-8 2 0,0-1-276,-5 6 1,-8-2-171,-7-4 1,-1 6-157,-8 0 0,-2 1-200,-7 8 1,-6-5 197,-9 6 0,1-1-69,-6 5 0,5 0 228,-5 0 0,4 6-165,-4 4 0,2 4-58,-2 6 0,4 2 387,11 7 0,4 0-229,10 0 955,9 0-617,15 7 0,15 1 0,7 6 0</inkml:trace>
  <inkml:trace contextRef="#ctx0" brushRef="#br0">19593 5968 15506,'0'-15'-1901,"0"1"0,0 4 1898,0 0 1,0 6 183,0-6 1,5 5 141,0-5 1,-1 6-240,-4-6 0,2 5 47,3-5 0,-3 6 246,2-6 1,-2 5-397,-2-5 1,2 6 997,2-6-554,-2 0 0,4-4 277,-6-1 1,0 6 56,0-1-537,0 0 1,-4-4 83,-1-1 1,-2 7-140,3 3 0,0-1-39,-5 1 23,-1 0 0,-4 7-78,-1 3 1,-1 4 212,-3 11 0,3 2-198,-4 7 0,4 5-46,2 0 0,-1 6 178,1-1 0,4 3-18,0 1 1,7 1-10,-2-1 1,4-1-229,1-4 0,6 4-5,4-3 0,9-4-246,5-1 0,5-10 170,5-4 1,1 0-91,4 0 0,1-7 69,-6-8 0,5-4 87,-6-1 1,6 0-20,-5 0 1,-5-8 146,-5-6 1,-5-1 64,5-4 0,-6-4 23,1-1 1,-7-5-173,-3-5 0,-4 4-22,5-4 1,-7-3-60,2-2 0,-4 4-29,-1 1 1,0 2-29,0-2 1,0 4 86,0-4 1,-6 5-190,-4 5 0,2-2 288,-1 7 0,-1-1-133,-4 6 1,-1-1 337,1 1 1,-6 6 3,1 3 0,-5-1 56,5 1 0,-6 0 53,6 5 1,-5 1 127,5 4 1,-7-1-306,2 5 1,1-4 112,-1 5 0,5-2-46,-5 1 1,6 3 103,-1-8 0,3 6-154,1-5 1,5 1 317,1-1-209,-1-3-105,2 4 134,2-6-3432,6 0 1,6 2 3029,4 3 1,9 3-1,4 6 1</inkml:trace>
  <inkml:trace contextRef="#ctx0" brushRef="#br0">7603 4345 21583,'-8'-6'-4176,"1"4"4446,7-11-737,0 12-55,-6-6 200,4 1 0,-4 3 566,6-7-448,0 7-285,0-4 1,-5 1 409,0-4 0,0 2-180,5-1 0,0-1 271,0-5 77,0 1 0,0-5 242,0-1 1,0-5-267,0 0 0,0-8 47,0-6 1,0-4 9,0-6 1,0 3 240,0-7 0,0 4 16,0-4 0,0 6-115,0-1 0,0 5-16,0 4 1,0 4 34,0 6 1,-5 0-429,0 0 0,1 6 114,4 4 1,0 3-242,0 1 1,0 1 110,0-1 0,0 1-399,0-1 1,0 6-539,0-1 376,0 7 1,8-4 774,6 7 0,7 13 0,8 3 0</inkml:trace>
  <inkml:trace contextRef="#ctx0" brushRef="#br0">7574 3302 23951,'-21'0'-1378,"5"-6"-133,-5 4 2248,6-10-2400,7 10 1869,2-5-496,6 7 1,6 0 869,4 0 1,3-1 68,1-4 0,2 3-458,4-2 0,0 0 456,5 0 1,4 2-384,0-3 0,1-1 705,9 1 0,-1-5-691,6 5 0,7-4 408,7 4 0,8-5-691,11 5 1,-35 0-1,0-1-219,6 1 1,1 0-1,0 0 1,1-1 209,8 1 1,0 1 0,1-3 0,0 1-330,3 1 1,1 0 0,-1 1 0,0 0 374,-2-1 1,1 0 0,0 1-1,2-1 4,2-3 0,0 1 0,-3 2 0,0 1-30,-1-2 0,-1 2 1,-4 2-1,0-1 75,0-2 1,-1 0-1,-1 3 1,0 0-243,4-3 0,0 0 0,-6 3 1,0 1 197,2-2 1,-1 1 0,-4 1 0,0 0-45,-3 1 0,0 0 0,-1 0 0,1 0-145,5 0 1,0 0-1,-5 0 1,-1 0 118,4 0 0,-1 0 1,-2 0-1,0 0 60,-1 0 0,1 0 0,0 0 0,0 0-134,5 0 0,-1 0 0,-6 2 0,-1 1 50,3-1 0,0 1 0,-4 0 0,0-1 78,40-2 0,-2 5 14,-3-1 0,-4 1 51,-1-5 0,1 0 11,-6 0 0,6 2-18,4 3 0,-2-4 40,-34 2 0,1-1 0,35 0-52,5-2 0,-2 1-50,-39 2 0,0-1 0,38 0 27,-6 3 1,-1-4 31,0-1 1,1 0 269,-1 0 1,-4 0-129,-1 0 0,-4-5-51,5 1 1,-2-1-10,1 5 1,-1-5-194,-3 0 0,-4 0 179,4 5 1,2 0-312,-3 0 1,1 0 112,-5 0 1,-2 2 147,-3 3 1,7-4-132,-7 4 1,2-3 13,-7-2 0,-1 0 98,6 0 0,-7-2 497,3-3 0,-6 2-315,-4-7 0,1 7 432,-6-2 0,0-1-276,-5 1 1,-5-5 46,0 6 1,-6-1-461,1 5 0,3-7 0,-6 6 0,4-4 0,-4 2 0,-2-2 0,1 3 0,-1-3 0,-4 2 0,0-2 0,-6 4 0,6-4 0,-5 3 0,5 2 0,-7-6 0,3 4 0,-6-4-1413,0 6 1040,0 0 0,0 6-509,0 4 1,0 3-93,0 1 1,2 2-37,3 4 1,-4 2-10,4 7 0,2-3 809,-3 3 1,6-3-766,-5 7 0,6 0 1171,-1 0 1,-2-2-989,1 3 1,1-4 1018,5-1 0,-6-1 78,1-4 0,-5-3 27,4-7 1,-5 1 113,0-1 81,4-6-576,-6-1-1969,5-7 1087,-7 0 1,0 1 1093,0 4 1,-7 3 0,-1 7 0</inkml:trace>
  <inkml:trace contextRef="#ctx0" brushRef="#br0">9384 2332 22626,'-15'-29'-5457,"1"5"3931,-1 0 0,6 4 1510,-1-4 1,2 7 116,-2-3 1,-3 4 451,4 2 1,2-1-241,3 1 1,-3-1-125,2 1 1,0 4-1792,5 0 2086,0 7 1,2-3 429,3 6 0,-2 0 61,7 0 0,-1 11-788,6 4 1,-1 9-276,1 0 1,-1 3-144,1 2 1,-1 7 213,1 2 1,-1 2-33,1-1 0,-2 3-228,-4-3 0,4 2-635,-3 3 0,-2-1-19,1 1 1,-5-6 914,1 1 0,1-7 108,-1 2 0,0-10 285,-5-5-63,0-9 209,0-3-151,0-20 1,0-3-142,0-13 1,0 0-54,0 0 1,0 0 30,0 0 0,1-2 13,4-3 0,-2 4 317,7-4 1,-5 3-245,4 2 1,-1 7 99,2 3 1,3-1 156,-3 6 1,3-2 882,1 11 1,0 0-233,1 5 1,-1 6-593,1 4 0,4 5-780,1 4 0,0-1 0,0 6 1,-4 0-1000,3 5 1,2 0 223,-2 0 1,1-2-451,-6-3 1,1 4-93,-1-4 0,-4-3-3169,-1-2 4420,-5-3 1,9 5 0,-5 2 0</inkml:trace>
  <inkml:trace contextRef="#ctx0" brushRef="#br0">10021 2607 24332,'-15'-14'-4468,"6"1"4391,-1 3 931,7 4-432,-3 6 898,6 0 1,6 1-1119,4 4 0,-2-2-503,1 7 1,6 0-883,4 4 1,2 6-439,-2-1 0,-3 0 1027,4-4 0,1 4 597,-2 0 1,7 7 0,-4-3 0</inkml:trace>
  <inkml:trace contextRef="#ctx0" brushRef="#br0">10021 2375 25715,'-15'-37'-7559,"1"2"6481,6 6 1064,-5 7 1,11 1 280,-2 6 0,2 5 417,2 1-503,0 6 5,0-4 1,0 9-4171,0 3 4002,0 3 0,6 6 0,3 1 0</inkml:trace>
  <inkml:trace contextRef="#ctx0" brushRef="#br0">10282 1926 21982,'1'-30'-2043,"4"-4"0,-2 10 1781,7 0 1,-5 6 1978,4 4 0,1-1-191,5 1 0,-1 6-110,0 3 1,1 3-1096,-1 2 1,1 0 49,-1 0 1,1 7-831,-1 2 0,1 6 260,-1 4 1,1 2-630,-1 3 0,1 3-231,-1-2 0,1 7-238,-1 2 1,6 4-208,-1-4 1,2 6 259,-2-1 0,-3 1 139,3-1 1,-1 4 656,1 1 1,-2-6 67,2 6 0,-5-10 338,-4-1 0,1-2 188,-6-2 0,0-7-101,-5-2 299,0-4 1,-2-3 383,-3-4 1,-3-2 550,-6-7 1,-1 0-358,1 0 1,-5 0 2020,-1 0 0,1 0-2299,5 0 1,-1 0 92,1 0 0,-1 0-72,1 0 1,-1 0 288,1 0 235,-1 0-1231,1 0 323,6 0 0,1 1 624,7 4-1498,7-3 0,1 9 217,6-6 0,1 0 418,-1-5 0,1 0-485,-1 0 204,1 0-253,-1 0-564,1 0-1046,-7 0 2114,-2 0-591,-6 6 0,-6 2-229,-4 7 1,2-1-23,-2 1 1,2-6 163,-1 1 0,-3 0 71,7 4 462,1 1 0,-3 6 0,-1 1 0</inkml:trace>
  <inkml:trace contextRef="#ctx0" brushRef="#br0">10542 2709 21700,'0'-15'-6007,"0"1"6167,7-1 1,1 1 0,6-1 0</inkml:trace>
  <inkml:trace contextRef="#ctx0" brushRef="#br0">10687 2622 19608,'0'0'0</inkml:trace>
  <inkml:trace contextRef="#ctx0" brushRef="#br0">10702 2622 21700,'8'0'-1556,"4"0"1754,-10 0 732,5-7 0,-3 4-710,1-7 1,0 6-255,-5-6 0,0 5-138,0-5 1,0 6 111,0-6 0,0 5-177,0-5-1,0 7 104,0-10 0,0 10-1453,0-7 268,0 7 1,0-5 293,0 3 420,0 4 886,0-12-155,0 11 458,6-11 0,-4 10 327,3-6-100,-4 5-818,-7-9 0,-2 12 658,-6-4 1,4 3 30,0 2 1,-1 0-142,-8 0 1,3 2-214,-4 3 1,4 3-70,2 6 1,-1 1-566,1-1 1,1 1 148,3-1 1,4 1-168,6-1 1,0 1-300,0-1 0,6-4-380,4 0 1,9-7 474,5 2 1,8-4-422,2-1 812,6 0 1,4 7-1,7 1 1</inkml:trace>
  <inkml:trace contextRef="#ctx0" brushRef="#br0">11049 2086 24525,'-10'-29'-3504,"1"0"0,4 0 2778,-5 0 0,7 6 776,-2 4 0,4-2 1096,1 2-295,-7-1-729,6 6 1183,-6 6-1806,7 2 1,0 12 1025,0 4 0,0 2-46,0 3 1,2 6-382,3 3 1,-2 3-466,6 2 0,1 2 24,5 3 1,1 1-215,3 4 0,-3 3 38,3-4 1,-1-1-53,1 2 0,-1-2-51,6 2 1,-6 1-40,1-6 0,2-1 356,-2-4 0,-1-6-30,-8-4 575,-4-3-150,-6-8 0,-6-1 1302,-4-7 0,-8-7-733,-1-2 1,-7 1 184,2-2 1,-3 2-81,-2-2 0,0 4 244,0 6 0,5 0 13,0 0 1,6 0 328,-1 0 0,9 1-85,5 4 1,4-2-2037,1 7 0,6 0-58,4 4 1,9 1 430,5-1 1,8-1-87,2-3 0,6 1 65,-1-6 1,-4 0 47,-1-5 0,-2 0 113,2 0 1,-10 0-1009,0 0 1950,-6-7 1,-8-1-17,-1-6 1,-5-1-732,1 1 1,-9-1-653,-1 1 1,-1-1-193,1 1 0,4-1 65,-4 1 0,3-1 110,2 1 1,7 4 653,2 1 0,3 4 108,-3-5 1,9 7 278,-4-2 1,4 3 87,-3 2 0,-1 0 717,1 0 1,-1 0 1095,0 0 232,-5 0-1442,3 0 0,-12 0-188,0 0 1,-1 0-364,-9 0 0,0-4-313,-4-1 0,0-5-55,-1 5 1,1-4-83,-1 4 0,1-5-614,-1 5 722,1 0 0,-1 5 8,1 0 0,4 0 5,0 0 1,7 2-274,-2 3 1,4 5-465,1 9 1,6 3-558,4 7 1,7 0-60,3 0 1,6 5 525,-2 0 1,-2 0-213,2-5 1,-1-2-100,1-3 1,-3-3 262,-7-6 1,1-7-791,-1-4 2340,-6-2 0,-1-13-171,-7-4 0,5-9-120,-1 0 0,3-5 801,-2-5 0,3 4-335,6-4 0,1 5-15,-1 5 1,1-2-106,-1 7 0,7 4-160,3 6 1,-1 5-196,1 0 1,0 4-453,5 4 1,0 11-234,0 9 0,0-1-631,0 1 0,-2 0-74,-3 5 0,-3-2-347,-6-3 0,-6 2-746,1-7-951,-7 1 2200,4-6 0,-7-7 270,0-7 1,-5-7 660,0-7 1,0-2 208,5-4 1,0-2 349,0-7 1,0 0 81,0 0 1,5 1 122,0 4 0,6-1-133,-1 5 1,4 1 431,6 4 1,-3 3-558,7 2 0,-4 3 281,4 7 1,-2 4-988,3 5 0,2 3-603,-3 12 0,-3-2-696,-2 2 1,-3 4-1103,-1-4 1,-2 7-802,-4-3 2788,-2 5 1,-1-4-1,2 8 1</inkml:trace>
  <inkml:trace contextRef="#ctx0" brushRef="#br0">9036 4476 17941,'-6'-23'-4055,"4"-3"3193,-3 7 380,-3 0 0,7 4 566,-4 1 1,5 4 414,5 1 244,-4-1 1,12-3 128,-3 3 1,-2-1-249,2 6 1344,-1 0-1167,6 5 1,-2 2-246,-4 3 1,2 3-613,-6 6 1,0 1-447,-5-1 0,0 7 207,0 3 0,-1 4-663,-4 1 1,-5 0 501,-9 0 0,1-2-84,-6-3 0,5 2 313,-6-7 1,6 1 389,-5-6 0,1-6 512,-1-3 1,-1-3 192,5-2 1,1-12-279,4-2 0,3-15-496,2 0 0,4-8-264,6 3 1,0-5 46,0 6 1,8-1-140,6 5 0,1 1 235,4 4 1,3 3 143,3 7 0,2 4 196,2 1 1,0 5 219,0 0 1,5 2 164,-1 2 1,6 6-278,-5 4 0,0 3-282,-6 1 1,-5 1-79,-4-1 0,1 6-451,-6-1 1,-3 2-77,-11-2 0,-6-1-98,-4 6 1,-7-6 263,-3 1 1,-10-4 371,1-6 0,-5 3 148,0-8 0,2 1-26,-7-5 1,6 0 581,-6 0 0,7-8-198,-2-6 0,8-7-251,2-8 1,11-2-560,-1-3 1,9 2-481,0-6 0,12 2 11,7 2 1,9 2 300,10 13 1,4 0 316,7 4 0,-1 7 39,1 3 0,-2 5 435,-4 5 1,2 3-53,-6 7 0,-2 1 135,-8 3 0,-9 3-489,-10 7 1,-5-4 305,-5-1 0,-10-2 22,-9 2 0,-5-3-7,-4-6 1,0-2 137,-5-4 1,6-2-168,-2-7 0,3-7-109,2-2 0,2-12-66,3-8 1,9-5-109,10-5 1,4-2-620,1 2 0,6 3-958,4 3 0,9 10 1606,5 9 0,10 6 1,3 8-1</inkml:trace>
  <inkml:trace contextRef="#ctx0" brushRef="#br0">5648 4983 25737,'0'-15'-4599,"-2"1"845,-3-1 1191,4 7 1471,-6 2 1053,7 6 0,-1 1 1368,-4 4 1,3 3-916,-3 7 0,2-1-582,-2 1 1,2 1 643,-7 3 0,6-3 148,-6 3 1,0 2 100,-4-1 0,4-1-152,0-4 0,2 4-263,-1 0 0,-4 0 1,5-4-1</inkml:trace>
  <inkml:trace contextRef="#ctx0" brushRef="#br0">15379 11240 8545,'6'-15'0,"2"1"0,7 0 0</inkml:trace>
  <inkml:trace contextRef="#ctx0" brushRef="#br0">15582 11066 8545,'0'-22'0,"0"1"-1444,0 6 1143,6-6 706,2-1 0,7 1-510,-1 6 0,-6 6-36,-3 4 503,3 3-223,-6-4 454,4 6-134,-6 0-158,0 0 0,-5 1-142,0 4 1,-1-2-44,1 7 1,4 0-14,-4 4 0,2 2 59,-2 4 0,3-3-39,-3 8 1,2 0 157,-2 9 0,2-2-129,-7 7 0,6-5 7,-6 4 1,5 6 10,-5 4 1,2 7 1,-1-2 1,1 8-55,3 2 1,3 4-284,-3-4 1,4 10 148,1-6 0,5 2 70,-1-6 1,8-8 28,-3 3 0,3-5 17,-3 0 0,4-5 1,-3-9 1,-2 1-38,2-6 0,-6 0 5,6-5 1,-7-7-20,2-2 0,1-4-99,-1-2 0,2-6-169,-2-3 609,-4-3 189,6-2-469,-7 0 0,0-2-24,0-3-82,0-3 1,-7-6 5,-2-1 1,0 6-57,0-1 1,-1 2-235,-4-2 0,-2 2-12,-4 3 1,3 4 177,-8-4 0,1 3-42,-5 2 1,-6-1 65,-4-4 1,2 3 62,-1-3 1,-6 4 7,-4 1 0,-5 0 212,5 0 0,-5-5-153,4 0 1,-4 0 126,5 5 0,-5 0-317,5 0 1,-2 0 158,1 0 1,3 0-6,-7 0 0,1 0-5,-1 0 0,-2 0-10,7 0 0,-3 0 25,-3 0 1,6 0 15,-10 0 1,8 0 8,-3 0 0,-1-1 140,-9-4 1,3 3-288,-2-3 1,0 4 154,0 1 0,-1 0-59,-10 0 1,9 0-15,-8 0 0,3 0-138,-4 0 1,-1 0 95,-3 0 0,8 5-13,-4-1 0,4 1 26,-3-5 0,-2 5 2,-4 0 1,11 0 79,-1-5 1,6 0-68,-1 0 1,2 0 83,-7 0 0,7 0 0,-2 0 1,0 0 147,5 0 0,-7 0-159,7 0 0,-2-5-9,7 0 0,-3 0-50,3 5 0,-5 0 58,-5 0 0,5 0-97,0 0 0,0 5 84,5 0 0,-5 1-37,-5-1 1,9-3 3,-4 3 1,3 1-8,-3-1 0,-1 1 46,-4-1 0,8-3 8,-3 3 1,8-4 12,-3-1 0,5 0-43,-5 0 1,5 0 44,-6 0 1,8 0-22,-2 0 0,-4 0-43,-1 0 0,3 0-32,2 0 1,-2 0-9,2 0 0,-7 0 31,2 0 0,1 0-15,-1 0 1,3 0 98,-8 0 1,2-5-74,-11 1 0,5-1 80,0 5 1,2 0-73,2 0 1,-5 0 33,1 0 0,-3 1-204,3 4 1,0-2 122,-5 7 0,1-7 52,-2 2 1,4 2-9,6-3 0,-5 1 26,1-5 1,-4 2-23,8 3 1,-4-4 86,9 4 0,-3-3-80,-2-2 0,-3 0-26,3 0 1,-1 0-11,10 0 1,-5 4 0,0 1 0,-2 5 22,-2-5 1,5 1-9,0-1 0,5-2 2,-5 7 1,6-5 174,-1 4 0,3-1-170,1 2 1,-1 1-8,-3-6 1,3 5 7,-3-5 0,4 1 60,6-1 1,-3-3 172,7 2 1,-4-2-219,4-2 0,2 0 202,8 0 0,-2 0-192,7 0 1,-5 0 201,4 0-306,1 0 111,4-6-38,1-2 1,6-7-45,3 1 0,4-1-6,1 1 0,1-2 31,4-4 0,3 2-8,6-6 0,1 0 35,-1-5 0,1 0-19,-1 0 0,-4-1 202,0-4 1,-2 3-122,1-2 0,4-3 228,-3 2 1,-4-4-64,-1 4 1,-3 0-105,-2 5 0,0 2 88,0 3 0,0-2 3,0 7 1,0-1-146,0 6 0,0-1 66,0 1 1,-2 1-260,-3 3 299,4-3-351,-6 12-44,1-6-285,4 7-169,-4 0-26,6 7 0,0 1 8,0 6 0,0 2 251,0 4 1,0 2-1724,0 7 2172,6 0 0,2 0 0,7 0 0</inkml:trace>
  <inkml:trace contextRef="#ctx0" brushRef="#br0">18941 9140 11216,'-9'-23'-1628,"-1"4"0,7 8 905,-2 1 1144,3 7-48,2-4-290,0 7 0,2 0 163,3 0-69,-4 0 307,6 0 1,-6 2 381,4 3-691,-3-4 1,4 12-57,-6-3 0,2-2-35,3 2 0,-4-1-158,4 6 0,2-1-43,-3 1 1,3-1-33,-2 1 0,-2 4 20,7 0 0,-7 5 119,2-4 0,1 1 34,-1-2 1,1 2 44,-1 3 1,-3 2 37,3-7 1,-2 2-52,2-2 1,-4-3 122,4 4 0,-2-6-7,2-4-317,-3 3 154,11-5 0,-5 5-78,6-4 0,1-2 179,-1-7 0,1 0 2,-1 0 1,1 0-18,-1 0 0,1 0-8,-1 0 1,5 0 177,1 0 1,-1 5-157,-5-1 1,6 1 75,-1-5 0,7 0-108,-2 0 1,3 0-84,2 0 1,5 0-56,0 0 1,8-1-8,1-4 1,5 3-23,5-3 1,4 4-40,-4 1 1,3-5 165,2 0 0,0-5-80,0 6 1,-2-1 200,-3 5 0,4-5-123,-4 0 1,-3-1-47,-2 1 1,-3 3 120,-2-3 0,-4-1 144,0 1 1,-12-4-41,2 4 0,-8 0-70,3 5 0,-6-5-161,1 0 122,-3-6 1,-6 8 241,-1-7-247,-5 0 1,2-6 89,-6-3 0,-2 1-99,-2-6 1,-4-2-12,-7-7 1,1-4 30,-1-7 0,-6 1 155,-3-1 0,-3 6-361,-2-1 1,0 13 148,0 2 1,2 8-1729,2 6 0,-2 4 1708,3 6 0,-3 13 0,-2 3 0</inkml:trace>
  <inkml:trace contextRef="#ctx0" brushRef="#br1">8891 3578 11838,'0'-15'-1034,"0"1"1222,0-1 0,-4 6-135,-1-1 1,0 5 93,5-5 486,0 1-294,0-6 1,0 1 271,0-1-291,0 1 0,0-1 16,0 1 0,0 4 9,0 1 1,0-1 32,0-5 0,0 6 415,0-1-600,0 0 231,0-4-919,0-1 429,0 7-39,0 2 161,0 19 0,0 3-146,0 13 0,5-2 1,0-3 1,6 5-124,-1 0 1,-2 0-61,1 5 1,-4-3 85,5-2 0,-5-5-61,4 0 1,-4 0 163,5 5 0,-7-5-217,2 0 0,1-6 72,-1 1 1,0-3-6,-5-1 400,0-1-204,0 1 726,0-7-381,0-2 0,0-17-223,0-3 1,1-4 18,4 3 0,-3-1-10,3-3 1,1 1 11,-1-6 1,1 6 55,-1-1 0,-2 3-52,7 2 1,-5-2 186,5-4 0,-6 9-110,6-4 1,-5 4 120,4-3 1,-4 4-137,5 0 0,-5 7 191,4-2 0,-4 4-156,5 1 0,-5 0 293,4 0-390,1 0 0,3 6-61,-3 4 0,1 3-279,-6 1 1,4 1 131,-4-1 1,5 1-133,-5-1 0,1 5 163,-1 1 0,-3-1-330,2-4 1,3-1 75,-2 1 1,1 1-649,-1 3 326,-4-3 1,6 5 281,-7-7 1,5-4-561,0 0 1,1-7-198,-1 2 276,-4-4 0,12 4 857,-3 0 0,3 0 0,1-5 1</inkml:trace>
  <inkml:trace contextRef="#ctx0" brushRef="#br1">9514 3694 15265,'0'-9'-982,"0"-3"1,0 8 1021,0-5 1,0 4 288,0-5-25,0 7 1,0-5-106,0 3 0,0 2 697,0-7-501,0 7 0,0-5-342,0 3 412,0 4-349,0-6 138,0 7-97,0 0-74,0 7 1,0 1 53,0 6 0,0 1-206,0-1 1,5 1 38,0-1 0,0 1-248,-5-1 295,0 1 0,0-1-655,0 0-620,0 1-364,6-1-470,-4 1 1073,4-1 1007,-6-6 1,6 5-1,3-5 1</inkml:trace>
  <inkml:trace contextRef="#ctx0" brushRef="#br1">6821 3795 8427,'-10'-29'-449,"0"0"0,5 0 224,-4 0 0,4 0 180,-5 0 0,2 0 1399,-1 0 1,-4 0-567,3 0 0,-1 5 119,1 0 1,-3 1-349,4-1 1,1 3 112,-2 7 0,2 4 381,-2 1 1273,-3 5-1625,5-2 1,-5 9-357,4 7 1,-2 6 20,6 13 0,0 1-85,5 4 1,0 3 52,0 7 0,0 1-57,0 3 0,0-1-254,0 6 0,2-5 105,2 5 0,0-1-257,5 1 1,-4-3-173,5-7 0,-5-1-195,4-3 1,-4 1-920,5-6 0,-6-7 682,6-8 1,-2-3-1689,2-1 1733,3-1 1,-10-6-2228,7-3 2915,-7-3 0,3-9 0,-6-1 0</inkml:trace>
  <inkml:trace contextRef="#ctx0" brushRef="#br1">6459 3665 15029,'0'-28'312,"1"4"-150,4-10 0,3 5 29,7 5 1,5-2 2287,5 7 1,2-5-1039,2 5 0,5-1-288,-1 6 1,1 6-491,-5 3 0,-1 3-393,-4 2 0,-3 7-198,-7 2 0,1 6-447,-1 4 1,-1 4-10,-3 6 0,-4 0 203,-6 0 0,-2 6-707,-2 4 0,0 3 306,-5 1 0,-1 0-155,-4 1 1,-1-1 281,1 1 0,-1-6 438,1 1 1,1-7 236,3 2 1,-1-3 124,6-2 0,0-7-121,5-3 0,2-4-382,3-5 0,8-4 439,6-6 0,11 0-112,-1 0 1,5-6 30,0-4 1,-3-3-93,2-1 0,-2-1-573,-2 1 0,-7 1-236,-2 3 1,-4 2-1333,-2 3-151,1 4 875,-7-6 1291,-2 7 1,-6 0 0,0 0-1</inkml:trace>
  <inkml:trace contextRef="#ctx0" brushRef="#br1">7110 4085 11449,'-6'-15'758,"4"1"-200,-3-1 0,4 1 1270,1-1 1,5-1-793,-1-3 0,8 3 20,-3-4 1,6-2-340,4-2 0,-3 1-252,4-1 0,-4 2-420,-2-3 0,1 3 335,-1 3 0,-6 2-340,-3-2 0,-3 8 60,-2 1 0,-9 7-630,-5-2 1,-2 4 227,-8 1 0,0 6 49,-5 4 0,5 4 101,-1 5 1,8-1 112,-3 6 1,4 0 135,2 5 0,6 5-177,3 0 0,5 1 183,5-1 1,3-5-86,6 0 1,7 0-408,3-5 1,4-3 107,1-2 1,4-7-345,1-3 0,5-5 104,-5 0 1,4-4-48,-4-4 0,-5-9-388,-5-7 0,-5 0 362,6 0 0,-8-1-370,3-3 1,-9-2 453,-1 7 1,-2-7 562,1 2 1,4-3 0,-5-2-1</inkml:trace>
  <inkml:trace contextRef="#ctx0" brushRef="#br1">7588 3476 11072,'-6'-29'-680,"-1"2"861,-2 3 1,-4-4 577,3 4 1,2 3 703,-2 2 1,6 3-659,-6 1 0,5 1 2111,-5 0-1419,7-1 943,-3 1-1750,6 6 0,0 3-466,0 10 1,0 3 39,0 6 0,0 12-116,0 3 1,1 9-233,4 1 0,2 3 176,2 1 1,3 6-532,-8-1 1,6 2 279,-5-2 1,4-3-494,-4 3 1,7 2 191,-3-1 1,-1-6 60,2-4 1,-5-7-146,4 2 0,-4-5-167,5-5 0,-7-8-1121,2-7 511,3-5 970,0 2 0,5-12 204,-3-4 0,1 2 209,-6-2 0,12-6 0,-1-6 0</inkml:trace>
  <inkml:trace contextRef="#ctx0" brushRef="#br1">7907 3621 11075,'0'-22'-31,"-7"7"1,6 2 1942,-4 4 0,3-4-812,2-2 0,0 6 1936,0-1-1387,0 7-1548,0-4 1,0 9 103,0 3 1,2 4-374,3 11 1,-2 2-8,7 7 1,1 0-121,8 0 0,-3 5-266,3 0 1,-1 4 230,1-4 0,-2-2-63,2-8 0,-3 2 30,-2-6 0,3-1 421,2-5 0,-8-6-42,4-3 1,-6-5 671,1-5 0,1-9-157,-6-10 0,5-8-168,-6-2 0,1-5-606,-5 5 0,0-6 165,0 1 0,0 6-1138,0 4 0,0 1 570,0 9 1,2 1-1555,3 9 2182,-4 2 0,6 7 0,-7 0 0</inkml:trace>
  <inkml:trace contextRef="#ctx0" brushRef="#br1">8616 3549 8465,'-5'-15'147,"1"1"1,-3-1 362,2 1 0,4-1 77,-4 1 0,-2-1-147,3 1 1,-3 1-7,2 3 1,2-3-74,-6 4 0,4 1-64,-5-2 0,5 5 249,-4-4 547,5 5-204,-2-9 115,6 5-287,0 0-161,0 2-129,0 6-120,0 0 1,0 6-9,0 4 1,0 3-27,0 1 0,0 7 50,0 3 1,0 4-145,0 1 1,-5 0-161,0 0 1,0 6-222,5 4 0,0-2 151,0 1 0,4-1-58,5 2 0,3 1 64,12-6 1,0 5-59,5-5 0,5-2 42,-1-8 0,8-3-1040,-3-7 0,-1-1-84,2-3 0,-7 1-469,2-6 0,-5 0-1860,-5-5 3514,3 0 0,-4 0 0,6 0 0</inkml:trace>
  <inkml:trace contextRef="#ctx0" brushRef="#br1">9601 3433 8856,'0'-21'73,"5"3"120,0-6 0,4 6-54,-4-1 0,5-2 2913,-5 2-1297,6-1-427,-3 6 1,2 1 102,-1 3 473,-6 4-1114,10 6 1,-6 6-287,2 4 0,4 5-104,-3 4 1,3-1-102,1 6 0,1 0-216,-1 5 0,1 5 149,-1-1 1,1 3 20,-1-2 0,1-2 31,-1 6 0,-4-5 11,-1 0 1,-5-2-330,0-2 0,-2-2 73,-2-2 0,0 0-160,0-5 1,-2-1 100,-2-5 0,-3 1-1826,-2-1 1,-3-4 849,7 0 1,-1-5 995,1 4 0,4 1 0,-6 4 0</inkml:trace>
  <inkml:trace contextRef="#ctx0" brushRef="#br1">9731 4287 8314,'-9'0'-1141,"-1"0"2553,7 0-340,-10 0-412,5 0-112,0 0-83,1 0 50,1 0 0,4 0 651,-4 0-697,6 0 0,-2 0 1441,-3 0-713,4 0 1116,-6 0-1031,7 0 98,0 0-110,0-6-90,0 4-723,0-4 0,7 6-183,3 0 0,2 0-88,3 0 1,1 0 71,3 0 0,4 0-158,6 0 0,0 0 116,0 0 0,4-5-108,1 0 0,5 0-67,-5 5 1,6 0-224,-1 0 0,-4 0-147,-1 0 1,-4-4 182,-1-1 1,0 0-64,0 5 1,-6 0-60,-4 0 153,-3 0 1,-6 0-2,-1 0 42,-5 0 0,0 0-162,-8 0 1,-4 0-207,-7 0 0,1 0 0,-1 0 1,-6 0-223,-3 0 1,2 0-305,-3 0 0,3 0 382,-2 0 1,-2 0 426,7 0 1,-5 0-56,4 0 1,-4 0 165,5 0 0,0 0 147,4 0 1,1-2 746,-1-2 1212,1 2-1555,-1-11 0,7 10 394,3-7 1,4 5 258,1-4-659,0 5 0,0-4-191,0 4 1,1 2-261,4-3 0,-2 4 52,7 1 0,0 0-144,4 0 1,1 1-202,-1 4 1,1-3 192,-1 2 1,5 3-429,1-2 0,4 4 267,-5-4 0,5 5-66,-5-5 1,7 4 25,-2-4 0,-1 5-66,1-5 1,-6-1 190,1-4 1,2 5 193,-2 0 0,-4 2 955,-6-3-792,-5-2 0,2 6 402,-6-3 1,-2-4-290,-2 4 1,-4 2 53,-7-2 1,-1 4 13,-3-4 0,-2 6-233,-3-1 0,-4-2-175,4 2 0,-3-1 0,-2 6 0,5-1 0,0 1 0,6-1 0,-1 1 0,-2-2 0,1-4 0,6-1 0,4-3 0,7-3 0,-3 4 0,6-6 0,6 0-291,4 0 1,3 0 33,1 0 1,0 5 256,1 0 0,6 13 0,1-2 0</inkml:trace>
  <inkml:trace contextRef="#ctx0" brushRef="#br1">7603 4751 8513,'-8'0'-17,"-1"0"-281,5 0 0,0 0 268,-5 0 184,-1 0 1,-4 0 58,-1 0 0,6 0 211,-1 0-225,0 0 1,-4 0 13,-1 0 0,6-5 215,-1 0-226,7 0 0,-5 5 4126,3 0-1887,3 0-1775,-4 0 0,7-4-140,4-1 0,5-2 28,9 3 1,-1 0-52,6-5 1,5-3-140,5-7 1,11 3-154,-2-3 1,6-2 58,-1 1 1,-2-5-256,8 1 0,-3 3-149,2 1 1,-3-1-156,-6 2 0,-9 5-946,-6 4 604,0 7-495,-20-4 723,4 7 0,-19 2-414,-4 3 1,-7 1 232,-3 4 0,-1 1 67,2-6 0,1 5 299,-6-6 0,5 1 196,-5-5 1,6 0 13,-1 0 1,3 0-115,1 0 0,6 0 1376,-1 0-981,7 0 1,-4-1 1285,7-4-1090,0 3 1,7-9 25,2 6 0,4 0-88,2 5 0,-1 0-7,1 0 0,-3 7-2329,-2 2 0,1 4 1002,-6 2 0,0 4 927,-5 0 0,0 7 0,0-3 0</inkml:trace>
  <inkml:trace contextRef="#ctx0" brushRef="#br1">7718 5156 8222,'-14'-6'0,"-1"4"443,1-2-295,0 2 1366,5-4 1,3 2-155,6-5 1,0 4-737,0-5 0,2 5 164,2-4 1,6-3-284,9-7 1,-1 3 203,6-3 0,2-4-223,8-1 0,-4-2-110,4 2 1,2-3-179,-3 3 1,1 1 31,-5-1 0,3 1-266,-3-1 0,3-1 114,-7 5 0,-5 1-823,0 4 441,2 1-466,-6-1 1,0 3-165,-6 2-554,-7 4 573,4 6 0,-14 0-522,-2 0 0,-4 6-142,-2 4 0,-1 2 789,-3 3 0,1-1-636,-6 1 1426,0-1 0,-5 1 0,0-1 0</inkml:trace>
  <inkml:trace contextRef="#ctx0" brushRef="#br1">7863 4838 8222,'-14'0'703,"-1"6"234,1-4 1,6 3-345,3-10 0,5 3 321,5-3 1,3-3-384,6-1 1,2 1-83,4-2 0,1 2-122,3-2 1,3-1 67,-3 6 1,2-4-296,-2 4 0,2 0-286,-7 5-583,0 0 740,-4 0 1,-7 6-515,-3 4 0,-12 4 249,-7 6 0,-1-2-341,-4 6 0,-2 0 192,2 5 1,0 0 442,4 0 0,1 6 0,-1 2 0</inkml:trace>
  <inkml:trace contextRef="#ctx0" brushRef="#br1">7762 5504 8333,'-8'-6'1783,"1"-2"0,7-7-1175,0 1 1,0 4 55,0 0 1,2 1-212,3-6 0,-2 1 297,7-1 1,1-1-238,8-3 0,-1 1 326,6-6 1,-3 1-298,8-1 0,-3-5 124,8 0 0,1 2-353,-1-2 0,4 0-37,-4 5 0,5-3-369,-5-2 1,-2 6 98,-8 4 0,-3 4-1663,-7 6 839,-6-4-2224,-1 11 1487,-7-4 0,-7 12-1729,-2 4 3284,-4 3 0,-2 8 0,1 1 0</inkml:trace>
  <inkml:trace contextRef="#ctx0" brushRef="#br1">7965 5185 8185,'0'-22'0,"1"-1"1154,4 4 0,-2 1-486,7-6 0,4 7 774,6-3 1,1 6-770,-2 4 1,-3-1-492,3 6 0,-3 0-895,-1 5 0,-7 7 558,-3 2 0,-4 9-370,-1 1 1,-1 2 375,-4-2 0,-5 4-1193,-9 6 1,1 0 517,-6 0 0,6-5 824,-1 0 0,-3 0 0,-1 5 0</inkml:trace>
  <inkml:trace contextRef="#ctx0" brushRef="#br1">8037 5591 8336,'-14'-14'448,"5"5"0,-2-3 674,6 2 1,-1 2-624,1-2 1,4 5 181,-4-4 1060,3-1 1,7-4-815,0-1 0,6 5 190,-1 1 0,3-1-482,1-4 1,2-1-84,3 1 0,-1-6-198,6 1 0,0-7-300,5 2 1,2-3-122,3-2 0,-4-2 138,4-3 0,-3 4-148,-2-4 1,-2-1 110,-3 1 1,2 0-313,-7 5 0,-1 7 89,-8 2 0,-4 4-457,-6 2-285,0 6 294,0 1 1,0 9-1988,0 3 1,0 3 337,0 6 2286,0 1 0,0 6 0,0 1 0</inkml:trace>
  <inkml:trace contextRef="#ctx0" brushRef="#br1">8529 4954 8227,'0'-15'0,"0"-4"1013,0 0 1,0-1-385,0 6 1,0 4 112,0 0 983,0 7-513,0-10-945,0 12 1,-4-4-3,-1 10 0,-2-2-183,2 7 0,2-6 106,-6 6 0,5 0-119,0 4 1,-4 6 0,-2-1 0,2 5-118,-2-5 1,5 5-386,-4-4 1,4 4 236,-5-5 1,2 5-393,-2-4 0,-1-1 245,6-4 0,-4-1-438,4 0 1,-2-1-263,3-3 373,2 3 0,-4-10-610,6 7 237,0-7 1043,0 3 0,6-6 0,2 0 0</inkml:trace>
  <inkml:trace contextRef="#ctx0" brushRef="#br1">8356 5070 8227,'-2'-10'128,"-3"0"1,4 5 3210,-4-4-1507,-3 6 95,6-10-1140,-4 11 0,7-4 123,4 6 1,3 0-279,7 0 1,1 1-216,3 4 0,-1-2-653,6 7 1,-5-5 273,5 4 0,-6-5-468,1 0 1,1 0 363,-6 1 0,4-4-292,-9 4 0,4-3-582,2-2 371,-7 0 1,-2 1-414,-6 4 0,-1-2-1490,-4 7 2472,-3 0 0,-7 10 0,1 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19839 4389 13799,'-14'-7'-449,"-1"-1"0,1-5-1345,-1 4 1131,1 2 293,-1 1 460,7 4 0,0-6 124,3 3 1,4 2-293,-4-6 0,3 4-133,2-5 0,0 5 405,0-4 0,0 4 1116,0-5-645,0 0-325,0 2-757,0-4 580,0 10-84,0-5 172,0 7 1,5 2 52,0 3 0,6-2-18,-1 7 1,-2-7 56,2 2 0,4-2 74,5 2 1,2-4-9,-1 4 0,2-1-197,7 0 0,5-2 213,0 3 0,8-4-260,1-1 0,7 2-42,8 3 0,5-4 52,-1 4 1,9-3-221,1-2 1,2 0 178,9 0 0,-6 0-392,5 0 1,-7 0 369,3 0 1,-3 0-108,3 0 1,-6 0-6,0 0 0,1 0 2,-6 0 0,6-5 49,4 0 1,-9 0-39,-1 5 0,-1 0-37,-3 0 1,1-1 131,-1-4 0,-5 3 208,0-2 1,-2 2-155,-8 2 1,7 0-41,-2 0 1,-3 0-8,-2 0 0,-3 0-109,-1 0 1,1 0 110,3 0 1,-8 0 208,4 0 0,-10 0-180,-1 0 0,-2 0 426,-2 0 1,-6 0-310,-4 0 0,2 0 49,-2 0 0,2 0-143,-2 0 1,-3 0 4,4 0 0,-9 0-541,-1 0 0,-1 0-380,6 0-477,-7 0 348,5 0 0,-12 6-1159,4 4 0,-3 3 1931,-2 1 1,-13 7 0,-3 2 0</inkml:trace>
  <inkml:trace contextRef="#ctx0" brushRef="#br0">2563 5577 16561,'-8'-7'-1834,"-5"-1"1686,12 0 2,-6 2 221,7 6 1,2-2 657,3-3 0,-2 4-99,6-4 1,1 3-239,5 2 0,-1 0-374,1 0 0,1-5 550,3 0 1,2 1-339,3 4 0,8-5 304,-3 0 0,10 0-320,-1 5 1,11-5-243,4 0 1,6-1-41,9 1 0,-1-1-294,11-4 0,2-3 433,-39 8 1,0 1-1,2-2 1,1 0-62,2 1 0,0 1 1,-2-2-1,0 0-21,2 4 0,0 0 1,1-3-1,-1 0-11,0 2 0,0 1 0,2-1 0,-1 1 7,-3 2 1,-1 0 0,2 0-1,0 0-98,37 0 0,-40 0 0,0 0 2,40 0 0,-38 2 0,0 1 71,-3-1 1,0 1-1,1 2 1,0 0-232,35-1 0,-1 3 221,-35-4 1,0-1 0,1-2-1,1 1 8,0 2 0,1-1 1,4-1-1,-1 0 39,-4-1 0,1 0 0,4-2 0,0-1 97,0 1 1,1-1 0,3-2-1,1-1-57,0 1 0,0 0 0,0-1 0,0-1-219,-2 0 0,-1 0 0,3-1 0,1 1 234,-1 0 0,0 0 0,2 0 0,-1 1 6,-3 1 1,-1 0 0,2-1-1,-1-1 5,-5 2 0,0 1 0,3-2 1,0 0-2,-1 2 0,1-1 0,2-2 0,1 1-191,-1 1 1,-1 0-1,0-1 1,-2-1 148,-4 0 0,-1 0 0,3 0 0,0-1-41,0 1 0,0 0 1,0 0-1,-1-1-20,-1 1 1,-1 0 0,0 0 0,0-1 426,-2 1 1,0 0-1,37-3-122,-5 1 0,3 1-50,-4-2 1,-1-3 16,-9 3 1,-2 2-55,3-1 0,-5 4 504,-5-5 1,-5 1-293,-9-6 1,1 5 397,-6 1 1,-2 1-1429,-8-2 1384,-3 4-1277,-13 6 0,3 1 226,-6 4 1,0 3-1910,-5 7 0,-7-1 106,-2 1 1970,-4 6 0,-2 1 1,1 7-1</inkml:trace>
  <inkml:trace contextRef="#ctx0" brushRef="#br0">9702 4012 24523,'-14'-8'-3008,"6"-5"0,-5 7 1580,3-4 0,-1 2 262,1 3 1348,-2 4 1,3-6-999,-5 7 1127,6 0 0,-11 7 0,3 1 0</inkml:trace>
  <inkml:trace contextRef="#ctx0" brushRef="#br0">9514 3983 22642,'-14'0'0,"1"-1"-888,3-4 0,-3 3-81,4-3 0,1-1 165,-2 1 0,5 0-413,-5 5 1624,7 0-234,-10 0 0,7-1-307,-4-4-340,4 3 638,-1-11-1137,6 5 847,-6-6 1,1-1-1011,4 1-12,-4-1 89,6 7 603,0 2-23,0 6 1135,0 0 0,5 1-486,-1 4 0,3-1-50,-2 5 0,-2-6 634,7 2-632,-1 3 0,6-6 480,-1 3 1,2-2-294,4 2 1,-3-4 35,7 4 0,1-3-287,4-2 1,6 0 383,4 0 0,2-2 202,3-3 1,-1 4-47,1-4 0,6-1-189,3 1 1,-5 0-194,-5 5 1,1-5-14,-6 0 1,-2 0-69,-2 5 0,-4 2-201,-1 3 0,-6-2-129,-4 7 0,2-7 4,-2 2 1,5-2 21,-4 2 0,-1-4-18,-5 4 1,1-3 314,-1-2 1,1-2 14,-1-3 1,-1 2 382,-3-6 0,3 4 0,-4-5 0,-2 5 143,-2-4-869,-4 5-680,-1-2 470,0 6 1,-6 1 629,-4 4 0,-3 3-1137,-1 7 0,-1 4-547,1 0 1352,-1 7 1,-5-3-1,-3 6 1</inkml:trace>
  <inkml:trace contextRef="#ctx0" brushRef="#br0">14249 4374 20415,'-8'-14'-6755,"0"-4"5462,4 4 0,2-4 1116,-3 8 0,3-3 117,2-1 337,7-1 0,1 3 402,6 2 0,-4-1-120,0 6 0,-1-5-331,6 5 0,-1-4 747,1 4 1,1-2 104,3 3 0,-3 2-286,4-3 0,2 4-133,2 1 0,4 0-407,1 0 0,6 0-214,4 0 0,9 0-129,5 0 1,11 0 10,9 0 1,1 0-355,8 0 0,0 0 403,-39 0 0,1 0 1,1-3-1,0 1 66,-2 0 1,1-1 0,0-2 0,0 0 106,34 0 1,-8-4 30,-7 4 0,-7 0-18,-7 5 1,-8 0-41,-12 0 1,-8 2-562,-6 3 183,-1 3 0,-14 6-785,0 1 0,-9-1 813,-15 1 1,-9 7 232,-15 7 0,-3 0 0,-7 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5981 3636 19096,'-15'0'-378,"1"0"-656,-1 0 0,1 0 483,-1 0 0,6 0 720,-1 0 0,5 0-55,-5 0 0,6 0 386,-6 0-252,7 0-277,-4 0 129,7 0 47,0 0-23,7 0 1,1 0 15,6 0 1,7 0-195,3 0 1,10 0 161,5 0 1,4-5-119,5 0 0,4-6 28,6 1 0,0-1-166,0 1 1,6-3 253,4 4 1,2 1-45,3-2 1,-7 5-63,-3-5 0,-5 7 35,-5-2 0,-8 4-70,-7 1 1,-7 0-25,-2 0 0,-11 0-301,-9 0 1,-4 0-48,5 0 0,-7 1-516,2 4 0,-4-2 203,-1 7 0,-6 0 768,-4 4 1,-3 1 0,-1-1 0</inkml:trace>
  <inkml:trace contextRef="#ctx0" brushRef="#br0">6270 3476 10772,'-14'-13'-1163,"4"4"-204,1-11 896,5 11 732,-9 2 0,10 7-140,-6 0 1,-1 5 69,-5 0 0,1 6-125,-1-1 1,-4 4 3,0 6 0,-9-4 12,0 3 0,-1 2 113,-5-2 0,-2 1 50,3-6 1,-1 1-2,5-1 1,0 4-73,0-4 1,6 2 39,4-11 77,3 6-404,2-2 192,5-1 0,14-2 118,10-6 0,9 0-133,0 0 0,10 0-3,4 0 0,3-5 5,-3 0 1,7-4 25,-6 4 0,4 0-516,-9 5 0,0 0 218,-5 0 0,-2 2 155,-3 2 0,-9 17 1,-9 10-1</inkml:trace>
  <inkml:trace contextRef="#ctx0" brushRef="#br0">7472 2969 8559,'-6'15'-1559,"4"-1"1337,-4 1 916,6-7 0,0 5 186,0-4-405,0-2 546,0 6-239,0-12-472,0 6 0,6-7 231,4 0 1,3 0 462,1 0-431,1-7 70,-1-1-129,7-6-1,-5-7-340,5 5 0,-6-10 173,-1 7-99,1-7 0,4 0 177,0-3-536,-6-9 0,0 13 147,-3-8 129,2-4 1,-4 1-107,-3-2 24,-3-4-763,-2 11 516,0-4 0,-7 4-73,-2-3 1,-6 10 78,-4 0 1,1 11-60,-6 4 1,5 5 107,-5 0 1,4 4-59,-4 4 0,7 9 0,-3 8-42,4 2 1,2 6 125,-1 4 0,7 13-84,3-3 1,2 5 40,-2 1 0,4 2 164,-4 7 1,3 0-283,2 0 0,5 0 331,0 0 1,6 9-90,-1 1 1,-2-1 171,2-9-708,-7-6 814,10-2-299,-12 0 37,12-12 0,-6-2 67,2-17-62,4-3 1,-10-6 27,7-1-868,-7-5 637,10 2-328,-11-12 1,9 2-423,-6-5 423,6-1-255,-9-11 0,9 5 767,-6-3 0,0-4 0,-5 1 0</inkml:trace>
  <inkml:trace contextRef="#ctx0" brushRef="#br0">7487 3491 8559,'-8'-7'1693,"-4"4"-1111,8-7 1,-1 6 1378,5-6-970,0 7-522,0-10 0,6 6 341,4-2 0,8-6-286,1 1 0,7-1-253,-2-4 11,3-4-1167,2 7 731,0-5 1,5 2 210,0 0-2122,6 0 1,-3 6 1072,6 3 0,-6 4 992,-3 6 0,-3 0 0,-2 0 0</inkml:trace>
  <inkml:trace contextRef="#ctx0" brushRef="#br0">7892 3462 8559,'-14'0'1038,"6"0"1,0-2-299,3-3 205,3 4 1,-4-12 745,6 3-605,0-3-623,6-1 1,2-5 294,7-1 0,-1-6-242,1 2 1,-1 2-267,1-2 0,-2 6 244,-4-1-426,4-4 378,-11 7-744,4-5 0,-8 13 299,-2 3 1,-4 4-1320,-7 1 887,1 12 1,-1 0-552,1 12 0,-1 0 450,1 5 0,1 0-241,3 0 493,4 0 1,6 0-1,0 0-304,0 0 372,0 0 0,1-7-17,4-2 79,3-4 0,12-2 251,-1 1 1,5-7-109,-5-3 0,5-4-196,-4-1 1,4-6 214,-5-4 1,1-4 226,-6-6-198,0 4 1,-1-10-718,-3 7 460,3-7 0,-10 10 0,5-3-931,-1 3 1,2 0 495,-4-4 0,6 9 133,-1-3 0,-2 7 518,2-2 0,-1 5 0,6-2 0</inkml:trace>
  <inkml:trace contextRef="#ctx0" brushRef="#br0">8269 3317 8559,'1'-10'87,"4"1"1,-3 4 141,3-5 1,-4 5 833,-1-4 0,0 4-355,0-5 0,0 5 62,0-4 0,0 4-242,0-5 0,0 5 1323,0-4-777,0 6-792,-6-10 1,3 11-564,-7-3 0,5 10 264,-5 5 0,7 4-690,-2 5 0,-1-1 512,1 6 1,0 0-388,5 5 0,0-1 145,0-4 0,0 2-366,0-7 0,0 5 286,0-5 1,5 1 224,0-6 0,5-4 961,-6 0-583,8-7 0,-4 2 421,6-10 1,-4-8-320,0-6 1,-6-7 83,6 2 0,-7 1 19,2-1 1,-2 1 331,2-1 1,-3 3-203,3 7 1,1 4-409,-1 1 1,1 5-393,-1 0 1,3 2 258,7 2 0,-1 2-376,1 2 0,1 3 277,3 3 0,-1 2-1358,6-2 1,-5 3 621,5 1 1,-6-4 954,1 0 0,-3-1 0,-1 6 0</inkml:trace>
  <inkml:trace contextRef="#ctx0" brushRef="#br0">8471 2868 8559,'-1'-23'1799,"-4"4"-630,3-3-434,-4 5 0,8 1 353,2 7-319,4 5 1,7 3-230,-1 6 1,1 8 172,-1 1 0,1 2-496,-1 8 1,1 2 30,-1 8 0,1-2-611,-1 7 0,1-6 310,-1 6 0,1-5-246,-1 5 1,1-1 174,-1 6 0,1-3-1447,-1-2 1,-4 3 622,-1-3 1,-5-2-670,0 1 0,-2-12-520,-2-2 2137,-6-6 0,-2-4 0,-7 1 0</inkml:trace>
  <inkml:trace contextRef="#ctx0" brushRef="#br0">8558 3346 8482,'0'-15'326,"0"1"0,0-2 545,0-3 1,0 2-213,0-2 1,7 3-204,2 2 1,9-3 183,1-2 1,7 3-140,-2-3 1,4 3-443,1 1 0,0 1-229,0-1 1,0 1-285,-1-1 0,-3 6-1021,-1-1 1,-7 7 722,3-2 0,-4 3-1128,-2 2 1880,-6 0 0,5 0 0,-5 0 0</inkml:trace>
  <inkml:trace contextRef="#ctx0" brushRef="#br0">8935 3071 8482,'-8'8'2283,"1"5"-1334,7-4 0,0 4-453,0 2 0,2 1-365,3 3 1,-2-3 142,7 3 1,-1 2 17,6-1 0,-1 4-1057,1-5 0,-1-1 492,1-8 1,-1 1-619,1-6 322,-1-1 663,1-4 0,-2-8-193,-4-6 0,-2-7 186,-7-8 0,4 0-190,1 0 1,0 0-224,-5 0 1,5-5 282,0 1 1,1 0 132,-1 9-90,-3-3 0,11 4 0,-5-6 0</inkml:trace>
  <inkml:trace contextRef="#ctx0" brushRef="#br0">9224 3027 8323,'-4'10'-1,"-1"0"1,-2-2 1312,3 1 1,2 4-519,-3-3 0,5 3 88,5 1 1,-2 1-473,7-1 1,-5 1-120,4-1 1,-1 5-515,2 1 0,1-1 241,-6-4 0,0-6-708,-5 1 620,6-1-591,-4 0 375,4-3 1,-6-12 4,0-4 0,2-9 53,3-6 1,-2-2 119,7-2 0,-1-1 37,6-4 1,-1 3 50,1-3 1,-1 4-1189,1 1 0,-1 6 527,1 4 1,-1 3-1047,1 1 1727,-1 7 0,-1 8 0,-3 10 0,-4 9 0,-6 5 0,0 9 0,0 0 0,0 1 5,0-5 0,0 0-1,0 0 0,-1-6 1379,-4-4 1,3-3 245,-3-1-509,4-7 1,1-4-436,0-8 1,1-1-215,4-10 1,2 4-325,2-8 0,4-4 128,-3-1 1,-2 2-292,1-3 1,-1 3 125,2-2 1,-3 1-17,-7 4 104,6 3-379,-4-5 38,-2 13 0,-7 3 7,-3 10 0,2 3-123,4 6 0,2 2 81,-3 4 1,5-4 15,5 3 1,3 2 48,7-2 0,-1 1-83,1-6 1,5-4 92,5-1 1,2-4-279,2 5 1,0-7 8,0 2 0,-7-3-315,-2-2 482,-4-7 0,-3 4-15,-4-7 0,-2 5-207,-7-4 0,-7 6 22,-2-2 0,1-3-333,-2-2 1,7 2 244,-2-2 0,3-1-259,2-8 752,0 3 0,7-18 0,1 3 0</inkml:trace>
  <inkml:trace contextRef="#ctx0" brushRef="#br0">9876 2882 8322,'8'-6'0,"-1"3"1564,-7-7-426,0 7-118,6-10 0,-3 11-419,7-2 1,-5 4 308,4 4 1,1 4-353,5 7 1,-6 1 55,1 3 1,-2 2-66,2 3 0,1 4-146,-6-4 1,4-2-654,-4 3 1,0-6 270,-5 5 0,0-5-1329,0 5 0,0-6 150,0 1 1158,-6-2 0,-3-3 0,-5 1 0</inkml:trace>
  <inkml:trace contextRef="#ctx0" brushRef="#br0">7805 4736 7340,'0'-14'480,"7"6"0,-4-3 624,7 6-602,-7-6 0,8 7-73,-6-5 1,1 5 435,-1 0-322,-3 2-15,11-4 47,-12 4-68,6-4-255,-7 6 1,-2 0 30,-3 0 1,-3 1-32,-6 4 1,-7-2-1,-3 7 1,-4-1-1185,-1 6 1,-6-1 425,-4 1 1,-2-1 324,-3 1 1,-6-1 62,-3 1 0,3-1 19,2 1 1,-2-2 10,2-4 0,-2 4 49,2-3 0,9-4 72,0-1 1,9-3 56,6-2 0,3 0 71,6 0 1,2-7-200,4-2 1,2 1 26,7-2 1,0 5-325,0-4 1,0 4 84,0-5 1,2 7-1550,3-2 1256,3-3 0,6 5-414,1-7 0,-1 7 489,1-2 1,-1-1 467,1 1 0,-1-7 0,1 4 0,-1-6 0</inkml:trace>
  <inkml:trace contextRef="#ctx0" brushRef="#br0">7212 4693 8258,'0'-10'60,"0"1"0,1-1 208,4-4 0,-3 4 430,2 0 0,0 2 414,1-1-570,-4-4 0,7 6 382,-3-2-284,-3 2-488,4 7 0,-6 2 100,0 3 0,-2 3-310,-2 6 0,-4 1 130,-7-1 0,-1 5-218,-3 1 1,3 4 0,-4-5 1,-1 7 92,2-2 1,-5-3-7,5-2 1,-1 2 3,6-2 1,-1 1 174,1-6 0,1 6-97,3-1 1,2 0-12,3-4 1,4-1 36,-4 1 0,5-6-101,5 1 1,3-2 50,6 2 0,1 1-13,-1-6 1,1 0-306,-1-5 1,1 4 91,-1 1 0,1 0-1249,-1-5 0,-1 2 1475,-3 3 0,3-4 0,-5 6 0</inkml:trace>
  <inkml:trace contextRef="#ctx0" brushRef="#br0">5517 6663 8393,'-14'-8'0,"6"-5"-43,3 3 0,-1 2 384,1-1 391,-7-1 0,11-5-219,-4 1 0,3 4 56,2 1 0,0 4 32,0-5-70,0 7-547,0-10 0,-1 11 92,-4-2 1,3 4-33,-3 4 0,-3 0 113,-1 5 1,-2 1-393,1 4 0,-3 3 62,3 2 0,-3-3 11,-1 3 0,0 2 68,-1-1 1,5-1 56,1-5 0,4 1-2,-5-1 1,7 6 33,-2-1 0,-1 0-66,1-4 0,0-1 62,5 1 1,5-6 13,0 1 1,6-2-19,-1 2 0,3-4 162,1-6 0,5 5-88,1 0 1,5 0 14,0-5 1,2 0-46,2 0 0,1-5-1,4 0 0,-2-6-20,7 1 0,1 2 35,9-2 0,-4 2-108,3-1 1,2-4 84,-2 3 0,2 2-165,-2-2 0,-4 7 86,-1-2 0,-1 4 35,-8 1 0,-1-2 102,-4-3 0,-4 4-115,-1-4 224,-7 3 1,4 2-45,-6 0 368,-7-6-305,-2 4 0,-6-6 179,0 3 1,-6-1-133,-4-4 1,4-3-172,1 4 0,-2-6-81,3-4 0,-6 3 151,5-3 1,0-2-272,5 1 0,0-1 142,0 2 1,0 3-170,0-3 1,0 3-460,0 1-196,0 1-2407,0-1 1475,0 7 1731,0 2 0,7 12 0,1 2 0</inkml:trace>
  <inkml:trace contextRef="#ctx0" brushRef="#br0">7545 6315 8382,'-2'-24'136,"-3"0"1,2 6 128,-7-1 0,6 3 510,-6 1 0,5 6-130,-5-1 1,7 5 602,-2-4-280,4 5-542,1-2 1,0 22-224,0 3 0,5 5-309,-1-4 0,8 2 129,-3 7 0,-1 0-513,2 0 0,0 0 130,4 0 1,1 5-63,-1 0 1,-1 0 48,-3-5 0,3-5-137,-4 0 1,-2 0 287,-3 5 0,3-7-10,-2-2 1,-5-4 396,-5-2 1,-11-1-106,1-3 0,-9-4 375,0-6 0,-3 0-106,-2 0 1,0 0 47,0 0 0,0 0-18,0 0 1,6 0 190,4 0 0,3 2-670,1 3 1,7-2 137,4 7 1,2-6-287,2 6 1,8 0 148,6 4 1,3-4-149,7 0 1,0-2 53,5 1 0,0 3 25,0-8 1,-5 1 167,0-5 1,0 0-37,5 0 0,-5-1 228,0-4 1,-6-3-134,1-7 0,2 1 133,-1-1 0,1-4-107,-2 0 1,-3-6-42,3 6 0,-1-7 6,1 2 1,-3 2-13,4-2 1,-4 4 44,-2-4 1,6 6-31,-1-1 0,-1-2 394,-9 2-327,4 0 0,-11 4 754,2 1-543,-2 6 0,-4 1-32,-2 7 0,-4 0-7,-7 0 1,1 0-233,-1 0 0,6 2-61,-1 3 0,0 3-206,-4 6 0,4 1-382,0-1 0,6 1 335,-6-1 1,7 2-238,-2 3 0,3-2 185,2 2 1,0-1-42,0 1 1,0-3 157,0 3 0,7-4 182,2-6 0,4 4 178,2-3 1,1-4-92,3-1 0,-1-3 119,6-2 0,-6 0-47,1 0 0,2-7-45,-2-2 1,1-4-76,-6-2 1,0 1-215,1-1 1,1 1 151,3-1 1,-3-1-483,4-3 1,-6 3 78,-4-3 1,3 3-87,-4 1 0,3 1 461,-3-1 1,3 1-115,-8-1 1,1 5 828,-5 1 0,0 4-138,0-5 575,0 7 149,0-10 683,-6 12-1260,-2-12 1,-2 11-234,0-3 1,6 5-496,-6 5 1,7-2 171,-2 7 0,-2 1-421,3 9 0,-3-4 266,2 3 1,4 3-284,-4 3 0,3-3-104,2 2 1,5-4-282,0 4 1,6-5 130,-1 5 1,8-6 141,1 1 1,2-4-6,-2-6 1,-1 3 100,6-8 1,-1 1 118,1-5 0,-3-6-20,-7-4 1,1-3 142,-1-1 0,0-5 32,1-1 0,-2-6 141,-3 2 0,1-1 571,-6 0 0,1 0-395,-1 5 1,-4 1 792,4 5 0,-3 4 97,-2 0-687,0 7 1,2-3-105,2 6 0,0 6-70,5 4 0,1 7 17,4 3 0,1 4-731,-1-5 0,1 7-201,-1-2 1,1-1-692,-1 1 1,-4-5 1349,0 5 0,-1-6 0,6 3 0</inkml:trace>
  <inkml:trace contextRef="#ctx0" brushRef="#br0">8515 6257 8330,'0'-29'469,"0"7"1,0 1 1868,0 6-1840,6 1-75,2-1-2094,7 7 0,-1 8 47,1 10 1624,-1 3 0,1 8 0,-1 1 0</inkml:trace>
  <inkml:trace contextRef="#ctx0" brushRef="#br0">8862 6402 8275,'0'-22'888,"0"1"222,0 6 0,0 1 624,0-1-692,7 7-738,1 2 0,5 7-34,-4 4 0,4 8-661,-3 6 1,1 7 136,-1-2 1,3 4-65,-4 1 1,4 0 42,2 0 1,-6-5 97,1 0 0,-5-6 228,5 1 0,-7-1-184,2 1 1,-4-3 828,-1 3 1,-1-7-290,-4-3 1,-3-4 486,-7 5-897,1-7 1,-1 8-646,1-6 0,4 0-958,1-5 1,4 0 19,-5 0-110,7 0 1696,-10 0 0,11 0 0,-4 0 0</inkml:trace>
  <inkml:trace contextRef="#ctx0" brushRef="#br0">9109 6590 8275,'8'0'-172,"0"0"2488,-3 0-1553,-4 0 1,7 0-174,-3 0 1,1 2-669,4 3 1,1-2 95,-6 7 1,5-1-1202,-5 6 1,4-1 251,-4 1 931,0-7 0,1 5 0,2-5 0</inkml:trace>
  <inkml:trace contextRef="#ctx0" brushRef="#br0">9239 6286 8224,'0'-21'922,"0"4"-310,0-7 1,2 6 491,2-2 1,0 6-578,5 4 1,-4 2 95,5 3-1741,-1 4 1,6 1 260,-1 10 857,1 2 0,-1 9 0,1 2 0</inkml:trace>
  <inkml:trace contextRef="#ctx0" brushRef="#br0">9427 6504 8224,'-13'-2'2620,"4"-3"93,-4 3-2297,5-4 1,-2 6-62,0 0-1312,7 0 1,-3 2 549,6 2 1,0 0-1581,0 5 1454,0 1 1,0 5-284,0-1 617,6-6 0,2 3 21,7-6 0,-6 0 972,1-5-674,0 0 0,4 0 551,1 0 1,-1-6-308,1-4 0,-6-1 412,1 1 0,0-3-261,4 3 1,-4 2-320,-1-1 0,-4 4-32,5-5 0,0 7-234,4-2-633,1-3 0,-1 7 424,0-4 1,3 8-588,2 2 0,-3 4 359,3-4 1,-3 2-14,-1-3 0,-6-2-358,1 3 1247,0-3-218,4-2 1,-4 0 135,0 0 1,-7-7 560,2-3 1,-4-2-395,-1-3 1,2-4 303,3-1 0,-4 1-224,4 5 0,2-1-357,-3 1 0,8 4 46,-3 0 1,-1 7-431,2-2 1,1 4 75,9 1 0,-4 0-117,3 0 1,2 5-546,-2-1 0,5 6 357,-4-5 1,-1 5-638,-5-6 245,1 8 1685,-1-11-595,1 6 1487,-7-7-1417,-2-7 1,-6 4-324,0-7-9,0 7 0,0-3 0,0 6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3165BB"/>
    </inkml:brush>
    <inkml:brush xml:id="br2">
      <inkml:brushProperty name="width" value="0.05292" units="cm"/>
      <inkml:brushProperty name="height" value="0.05292" units="cm"/>
      <inkml:brushProperty name="color" value="#57D200"/>
    </inkml:brush>
    <inkml:brush xml:id="br3">
      <inkml:brushProperty name="width" value="0.05292" units="cm"/>
      <inkml:brushProperty name="height" value="0.05292" units="cm"/>
      <inkml:brushProperty name="color" value="#FF8000"/>
    </inkml:brush>
  </inkml:definitions>
  <inkml:trace contextRef="#ctx0" brushRef="#br0">1636 4229 6674,'-6'-8'-314,"4"-4"1,-6 8 1907,3-5-515,4 5 919,-6-8-1628,1 10 6,4-11-56,-4 5 1,6-6 15,0-1 1,0 5 60,0 1 0,6-1-103,4-4 0,3 4 107,1 0-182,1 1 1,-1-4-255,1 3 69,-1 4 0,1 1 117,-1 0 0,6 0-85,-1 5 0,0 2-513,-4 3 317,-1 3 1,-1 6 75,-3 1 0,1 4-386,-6 0 0,0 5-45,-5-4 1,0 5 214,0 0 0,0 0-65,0 0 460,-7-5-274,6 1 267,-6-5-220,1 5 0,2-11-178,-5 0 1004,6-7-432,-10 3 221,11-12-219,-4-2 1,-1-7-157,6 1 1,-6-5 118,7-1 0,0-4-158,0 5 0,2-7 0,1 2 189,2-3-306,6-2 146,-9 6-28,11-4 0,-10 4-108,6-6 0,-1 2 57,2 3 1,1-2 202,-6 7 1,5-1 356,-5 6-377,6-1 0,-9 6 347,2-1-65,-2 7-96,-2-4-106,0 7-169,0 0-268,0 7 164,0-6 181,0 12-239,0-5 1,0 7 169,0-1-43,-6 7 1,4-5-178,-3 4 1,4 1-146,1-2 0,0 5 113,0-5 1,0 2-66,0-1 1,4-4 98,1 3 0,5-3-421,-5-1 1,6-1 1,-1 1-842,2-1 538,3 1 445,-7-7 1,5 3-839,-4-6 1,4-1 545,2-4 0,-1 0-1002,1 0 549,-1 0 1090,1 0 0,-1-6 0,1-2 0</inkml:trace>
  <inkml:trace contextRef="#ctx0" brushRef="#br0">2158 3983 8241,'0'-16'164,"0"-3"-164,0 3 2406,0-5-1381,0 13 0,0-5 1122,0 3-1273,0 4-312,0-1-131,0 7 1,0 2-4,0 3 1,1-2-51,4 7 0,-3-1 1,3 6-78,-4-1 0,4 1-208,0-1 16,6 1 1,-9 1-396,2 3 1,3-3-549,-2 4-134,6-4 0,-5-2-34,4 1 0,1-1 409,-6 1 1,5-6-1241,-5 1 0,6-2 1833,-1 2 0,2 2 0,3-3 0</inkml:trace>
  <inkml:trace contextRef="#ctx0" brushRef="#br0">1477 5678 8393,'8'-37'185,"-3"3"0,-3 2 1346,-2-2 0,0 4-544,0-4-359,0 3 1,6 7-149,4 0 1,-2 5 1013,1-6-1000,1 8 0,4 1 33,1 6 1,-5 7-178,-1-2 0,1 3-356,4 2 1,-1 2 98,-3 3 1,1 8-322,-6 6 1,5 7 254,-6-2 1,1 8-368,-5 2 1,5 1-203,0-1 0,0 0 1,-5 6-396,0 0 1,-5 1-199,0-8 691,-6-2 1,8-1 329,-7-5 1,7-3-149,-2 2-303,-3-9 701,6-9 0,-6-12 1196,3-4-1121,4-9 1,-6-4 368,7-6 0,2-1-190,3-4 0,-4 2-4,4-7 0,3 7-109,2-2 1,-2-1-86,2 1 0,-2 0 101,1 5 1,-1 7 109,-3 2 706,-3-2-226,4 12-713,-6-3 33,7 13 0,-6 7 204,4 2 1,-3 4-178,-2 2 1,5 4-46,-1 0 0,3 1-157,-2-6 1,1 5 137,4 1 0,1-1-685,-6-4 0,6-1 269,-1 1 1,1-1-877,-1 0 1,3 1 555,-4-1 1,4-1-1301,2-3 0,-1 3-2369,1-3 2385,-1-4 794,7 7 1060,-5-12 0,5 12 0,-7-5 0</inkml:trace>
  <inkml:trace contextRef="#ctx0" brushRef="#br0">2056 5403 8393,'0'-15'1024,"0"1"0,0-1 189,0 1 0,0 4 53,0 0-216,0 1 1,2-1-444,3 0 1,-2 7-106,7-2 0,-1 4-138,6 1 0,-1 1-452,1 4 0,-1 3 129,1 7 0,-6 6-188,1 3 0,-7 0 144,2 5 0,-3-8-98,-2 8 1,0 1-247,0 4 1,-2-5 119,-3-5 0,4-1 18,-4 1 1,-2-3-31,2-7-128,1 1 0,10-7 101,4-3 0,9-10-1198,5-5 0,5-4 23,5-5 1441,3 2 0,6-4 0,1 7 0</inkml:trace>
  <inkml:trace contextRef="#ctx0" brushRef="#br0">1448 6982 8112,'0'-15'39,"0"1"1,0-1 667,0 1 1,0-1-191,0 1 0,2-1 602,3 1 0,-2-1-325,6 1 0,-4-1-24,5 1 1,1-2-187,8-4 1,-1 4-183,6-3 1,-4 3-313,4 1 0,0 6 109,5-1 0,-7 7-173,-2-2 0,1 5 156,-2 5 1,-5 4-451,-4 11 0,-7 7-47,2 7 0,-10 11-227,-4-2 1,-4 11 32,-2-1 0,-4-2 219,0 2 0,-7-4 206,2 4 0,1-5-78,-1 5 0,2-8 233,-3-1 0,0-9-67,5-11 1,6-3 673,4-6-363,7-7 1,-3-8 112,6-10 1,11-5 70,3-4 1,6-3-119,-1-7 0,3 0 6,7 0 0,0 0-82,0 0 0,-1 0 73,-4 0 0,3 1-120,-3 4 1,-1-1-801,1 5 0,-6 1-1453,1 4 1,-3 3 1063,-1 2 1,-6 3-1542,1 7 0,-5 0 2472,4 0 0,-5 0 0,2 0 0</inkml:trace>
  <inkml:trace contextRef="#ctx0" brushRef="#br0">1463 7112 8068,'-2'-8'1826,"-3"3"-1095,4 3-141,-6 2 307,7-6-186,0-2-243,0-7 0,0 1-164,0-1 1,0 1-67,0-1 0,2 1 166,3 0 0,1-7-167,4-4 1,2 3 86,-2-2 0,3 1-57,1-1 1,1-2-56,-1 7 1,-1 0 25,-3 4 0,3 2-207,-3 4 1,2-3 57,3 8 1,-5-1-168,-1 5 1,1 6 13,4 4 1,-1 3 53,-3 1 0,1 6-127,-6-1 0,5 7 35,-6-2 0,1 8-309,-5 2 0,0 0 161,0-5 1,0-1-297,0 1 0,-1 5 174,-4 0 0,-2-2-9,-2-8 0,-4 2-2,3-7 0,-1 1 117,1-6 1,-1-4 298,6 0-273,-6-7 918,9 3-536,-11-6 0,12-6 145,-4-4 1,3 2-126,2-2 1,0 1 29,0-6 1,5-1-82,0-3 0,5 1-19,-5-6 1,4 5-172,-4-5 1,6-1 141,-1-4 1,1 2-161,-1 3 0,3-3 115,-4 2 1,-1-2-24,2-2 1,-2 0 26,2 0 0,1 5 2,-6 0 0,1 6 427,-1-1-248,-3-4 136,4 7 1,-6 0 209,0 7 114,0 5-66,0-2-244,0 6-167,-6 6 1,2 1 1,-5 2 1,6 4-126,-2-3 0,-2 8 60,3 1 1,-6 2-131,5-2 1,-1-1 72,1 6 0,3 0-111,-3 5 0,4 0 94,1 0 1,1 2-237,4 2 0,-2-2 74,7 3 1,0-8 69,4-2 1,5-2-133,1 2 1,4-3 87,-5-6 1,7-7-281,-2-3 0,-1-4 108,1-1 0,-2-1-721,2-4 0,-1-3 400,-4-7 0,-3 1-245,4-1 1,-4-4-95,-2 0 0,1 3-1314,-1 1 2233,-6 4 0,5-10 0,-5 6 0</inkml:trace>
  <inkml:trace contextRef="#ctx0" brushRef="#br0">2071 6735 8112,'0'-14'619,"0"-1"0,0 1-161,0-1 0,0 1 929,0-1 1,1 3-645,4 2 1,-2-3-118,7 3 1,-5 4-174,5 1 0,-2 2-270,1-2 1,4 3 0,-6-2-496,2 8 1,2 0-389,-6 5 1,5 1 515,-5 4 1,0 1-411,-5-1 1,1 1-189,4-1 580,-3 1 0,4-1-47,-6 1 0,5-6 325,0 1-161,6-7 0,-3 9 529,7-8 1,-6 6-116,1-5 1,-2 1 80,2-1 1,2 3 91,-2 7 0,-2-1-169,2 1 0,-7-1 67,2 1 0,-4 4-33,-1 0 0,0 5 217,0-4 1,-6 1-150,-4-2 0,2-3-60,-1 3 1,-1-3-810,-4-1 444,-1-7 1,1 3-1054,-1-6 0,5 0 597,1-5 0,4 0-682,-5 0 0,5 0 41,-4 0 1087,6 0 0,-17 0 0,4 0 0</inkml:trace>
  <inkml:trace contextRef="#ctx0" brushRef="#br0">5010 4070 8112,'0'-8'-372,"0"-5"0,0 10 1306,0-7-526,0 7 0,0-5 68,0 3-282,0 4 0,-1-11 35,-4 8 1,3-3 170,-2 2-214,2 4 25,2-12 1,0 10-200,0-7 214,-6 7-205,4-10 0,-5 10 55,7-7 0,-1 5 34,-4-5 173,3 7-18,-4-10 319,0 5-204,4-6-38,-11-1 0,11 1-38,-2-1 0,-3 6 97,2-1 0,1 5-100,4-4 1,-5 4-8,0-5 0,0 5-48,5-4 1,0 4 217,0-5-234,-6 7 184,4-10-861,-4 11 388,6-4-102,0 6 1,-2 2 76,-3 2 0,4 6-24,-4 9 0,3-1-66,2 6 1,-5 0-7,0 5 1,1 0-119,4 0 0,0-5 42,0 1 1,0-1-5,0 5 1,0-7 84,0-2 1,0-4 99,0-2 1,1-1-85,4-3 0,3-4 143,7-6 1,-1-2 10,1-2 0,-1-4 148,1-7 0,1-1 3,3-3 1,-3 1-110,3-6 1,-3 11 25,-1-1 1,-1 2-56,1-2 1,-5 6 47,-1 3 0,1 3-45,4 2 0,-4 0 312,0 0-167,-1 0 0,1 5 361,0 0 110,-7 6-282,10-3 576,-12 0-536,6-1 1,-7-9-198,0-3 0,0-3 31,0-6 1,0-6-84,0 1 0,0-5-38,0 5 1,0-7-189,0 2 0,0 1-249,0-1 1,-2 2 196,-3-3 1,4 5-804,-4 5 1,-2 5-24,3 1-3134,-1 5 3057,-2-2 1,4 6-843,-7 0 1887,7 6 0,-10 3 0,5 5 0</inkml:trace>
  <inkml:trace contextRef="#ctx0" brushRef="#br0">5532 3954 8142,'0'-9'-773,"0"-1"290,0 7 194,-7-10 2009,6 5-434,-6 0-82,7-5-803,0 5 1,0-2 300,0 1 0,-1 4 185,-4-5 152,3 7-259,-4-10-53,6 5 1,0-2 271,0 1 67,0 5-595,0-2-674,0 6 237,0 0 0,0 6 67,0 4 1,0 3-30,0 1 0,0 1-158,0-1 0,0 2 104,0 4 0,0-4 228,0 3 0,0-3 17,0-1 0,1-1 41,4 1 0,-3-1-125,3 1 137,-4-1-274,-1 1 281,0-1-741,0 1 165,0-7-812,0-2 315,0-6 1,2 5-1850,3 0 291,-4 0 1,7-5 1201,-3 0 1,-2 4 1105,7 1 0,0 7 0,4-4 0</inkml:trace>
  <inkml:trace contextRef="#ctx0" brushRef="#br0">5879 3954 8136,'0'-14'-62,"0"6"0,0-5 187,0 3 1,-1 2 964,-4-1 85,3-1-535,-4-5 0,1 1-98,0-1 0,0 6 281,5-1 496,0 7-435,0-10 157,0 11-380,0-4-465,0 6 292,0 0-233,0 6 1,0 2 98,0 7 1,0 1-100,0 3 1,0-3 4,0 4 0,0 1-20,0-2 1,0 0-121,0-4 0,0 4 135,0 0 0,0 1-265,0-6 1,0 1-79,0-1 0,0 1 101,0-1 1,0-4-771,0-1 0,2-4 385,3 5 0,-4-5-1716,4 4 1,-3-4 153,-2 5 1934,0-7 0,0 10 0,0-5 0</inkml:trace>
  <inkml:trace contextRef="#ctx0" brushRef="#br0">5648 4765 7749,'-2'-8'-286,"-3"4"0,4 0 952,-4-1-661,3 4 297,2-6-162,0 1 129,0 4 252,0-10-96,0 10-24,0-11 370,0 11-492,0-10 1,0 8 512,0-5-192,0 5-1,0-8-92,0 10-307,0-11 0,0 10 319,0-7-276,0 7 1,0-5-6,0 3 230,0 4-282,0-6 163,0 1-561,7 4 178,-6-4 57,6 6 39,-7 0 0,0 6-236,0 4 0,0 3-223,0 1 0,0 2 32,0 3 0,0-1-18,0 6 1,-5-6 91,0 1 1,0 2 123,5-1 0,0-1 7,0-5 1,0-4 40,0 0 101,0-1 389,7-1 63,1-1-315,6-7 0,1-5-206,-1 0 106,1-6 0,-1 9-265,1-3 1,-1 4 81,0 1 0,1 0-20,-1 0 1,1 0 165,-1 0 1,-4 0-21,0 0 1,-5 0 598,4 0 0,-4 0-277,5 0 0,-6 0 393,6 0 1,-7-2-294,2-3 0,-2-3 230,2-6 0,-3-1-153,3 1 1,-4-2-236,-1-4 0,2 4-167,3-3-345,-4 3 1,6 1-2899,-7 1 1685,0 6-2824,6 2 4323,-4 6 0,4 12 0,-6 4 0</inkml:trace>
  <inkml:trace contextRef="#ctx0" brushRef="#br0">6126 4751 8259,'0'-8'203,"6"-5"1207,-4 5 0,4-2-577,-6 1 1,0 4 604,0-5-528,0 7 163,0-4-704,0 7 1,2 7 22,2 3 0,-2 2-271,3 3 0,-4 1 77,-1 3 0,0-1-254,0 6 1,0-4 154,0 4 0,0-2-88,0 2 0,0 2-18,0-7 1,0 1-585,0-6 1,0 1 20,0-1 0,0-4-203,0-1 1,2-4-719,3 5 0,-2-7 706,7 2 1,-5-3 51,4-2 733,-6 0 0,17 6 0,-4 2 0</inkml:trace>
  <inkml:trace contextRef="#ctx0" brushRef="#br0">6343 4809 8171,'9'-23'599,"1"4"1,-5 3 856,5 1 0,-1 1 119,6-1 0,-1 3-807,1 2 1,-1 3 414,1 7-736,-1 0 1,1 2-283,-1 3 0,-4 5 94,-1 9 0,-5 2-478,0 3 1,-2 3-49,-2-3 0,0 4-227,0 1 1,-5-3-164,0 3 0,-4-9 276,4 9 0,-5-9 93,5-1 0,-4 2 18,4-2 0,0-4 856,5-6-383,0-5 1535,0 2-1125,6-6 1,7-6 9,7-4 0,-1 2-1042,-5-2 0,6 2 292,-1-1 1,0-3-648,-4 7 0,-1 1 446,1 4 1,-1 0-4345,1 0 4672,-7 0 0,5 6 0,-5 2 0</inkml:trace>
  <inkml:trace contextRef="#ctx0" brushRef="#br0">4257 5142 7780,'0'-14'-127,"-4"4"857,-1 0-651,0 7 1,5-5 179,0 3-269,-6 3 178,4-4 53,-5 0-66,7 4-73,0-4 0,-1 6 112,-4 0 1,3 0-151,-4 0 1,6-2 138,0-3-133,0 4 91,0-6-41,0 7 698,0 0-548,0-6 361,0 4-422,0-4 0,0 4 325,0-3-34,0 4-122,0-6-131,0 1 187,0 4-501,0-4 1,0 4 72,0-3-198,0 4 84,0-6 133,0 7 1,0 2 17,0 3 0,0-2-23,0 6 0,0 1-19,0 5 1,0 4 4,0 0 0,2 5-125,2-4 0,-2 5 100,3 0 0,1 0-88,-1-1 0,5 2 66,-5-6 1,4 4-51,-4-5 107,6 0 189,-3-4-80,7-7 0,-1-3-74,1-10 1,-2-5 122,-4-9 1,4 1-72,-3-6 0,-2 5 24,2-5 1,-2 6-47,1-1 0,4 2-51,-3 3 1,3 6-15,1 3-152,1-3 1,-1 6 130,1-2 1,-1 4 32,1 4 0,-1 3 214,1 3 0,-6 1-54,1-6 436,-7 6 0,5-5 134,-3 4 49,-3-4-398,4-6 1,-8-4-70,-2-1 1,2-7-169,-3 3 1,-1-4 64,1-2 1,-2 1-229,3 0 0,2-3 99,-3-2 1,-1 1-159,1-6 0,0 5-15,5-5 0,0 6 116,0-1 1,0 3-1747,0 1-2552,0 1-102,0-1 4369,0 7 0,0 2 0,0 6 0</inkml:trace>
  <inkml:trace contextRef="#ctx0" brushRef="#br0">4735 5084 8171,'0'-10'95,"0"1"1,0 4 2818,0-5-1263,0 1-963,7-6 1,1 1-239,6-1 0,-2 5-177,2 1 1,-3 6-30,9-2 0,-3 3-161,3 2 0,-4 2-159,3 3 0,-3 1-143,-1 4 0,-3 4-106,-2 1 0,-3-1 168,-7 5 0,0 2-42,0-1 1,0 1-20,0-2 0,-5-3 210,0 3 0,-5-3-87,5-1 0,-4-5 244,4-1-118,0 1 0,5 0 333,0-1-10,0-6-277,0 4 1,7-7-384,2 0 0,4 0 121,2 0 1,-1 0-244,0 0 0,1 0-124,-1 0-825,1 0 1,-1 0 1376,1 0 0,-1 6 0,1 2 0</inkml:trace>
  <inkml:trace contextRef="#ctx0" brushRef="#br0">5199 4983 7740,'0'-15'660,"0"1"1,0-1 713,0 1-687,0-1 0,0 6 255,0-1 328,0 7-360,0-4-667,0 7 0,0 7 1,0 2 0,5 4-132,-1 2 1,3 6 58,-2 3 1,-4-2-104,4 2 0,-2 1 142,2 4 0,-3-5-14,3 0 0,1-5 30,-1 5 1,0-6-56,-5 1 1,0-3 15,0-1 0,1-1-55,4 1 1,-3-5-75,3-1-1,-4-6 173,-1 4-1657,0-7-3037,0 0 4464,0-7 0,7 6 0,1-6 0</inkml:trace>
  <inkml:trace contextRef="#ctx0" brushRef="#br0">5083 5721 6041,'0'-8'528,"0"-5"-226,-7 12 58,6-12-96,-6 11 0,7-6-84,0 3 0,-1 4-13,-4-4 0,3 2 100,-2-2-151,2 3 0,2-6 44,0 4 0,-2 2 6,-3-3 1,4 2 220,-4-2-4,3 3-102,2-10 1,0 8 147,0-5-103,0 5 1,-1-7 173,-4 6 220,3-6-472,-4 3 0,6-2 68,0 1 1,0 4-20,0-5 0,0 5 496,0-4-59,0 6-473,0-10 0,0 9 211,0-5 20,0 6-456,0-10 194,0 11-167,0-4-149,0-1-94,0 6 0,0-4 177,0 10 1,0-2 60,0 6 1,0 1-83,0 5 1,0-1 70,0 1 0,0 4 0,0 0 0,0 2-102,0-2 1,0-1-171,0 6 0,0-6-53,0 1 0,0-3-327,0-1 1,0-1 248,0 1 0,2-5 11,2-1 0,-2-4 487,3 5 1,-2-7-115,2 2 1,-2-5 26,7-5 1,-5-3-88,4-7 0,-4 1 242,5-1 1,-5 1 43,4-1 1,-4 3 42,5 2 0,-6-1-299,6 6 1,-5 0 160,5 5-317,-1 0 0,6 0 54,-1 0 1,-4 6-94,0 4 0,-1-2 105,6 2 0,-6-1-127,1 6 1,-5-1 77,4 1 0,-5-5 238,1-1 844,3-6-691,-7 4 1,10-9-167,-6-3 0,0-3 17,-5-6 1,0-1 447,0 1 0,0-7-176,0-3 1,2 1-375,3-1 0,-4 5-203,4-5 1,-3 6-431,-2-1 1,4 3-1046,1 1 1,2 2 771,-3 4 1,0-3 906,5 7 0,1 1 0,4 4 0</inkml:trace>
  <inkml:trace contextRef="#ctx0" brushRef="#br0">5561 5634 8058,'0'-14'0,"0"-1"0,0 1 0,0 4 2369,0 1-1432,0-1 1,1-4 799,4-1-1197,3 7 1,7-3-183,-1 6 1,1 0-293,-1 5 0,1 2 114,-1 3 0,1-2-323,-1 6 0,1 1 175,-1 5 1,-6-1-443,-3 1 0,1-1 87,-1 0 0,0 6-70,-5-1 1,-2 2 198,-2-2 1,0-3 86,-5 4 1,4-4 108,-5-2 0,5-1-87,-4-3 1,6 3 628,-2-4-129,-3-2 573,6-1-335,-4-6-338,12 0 1,2-1-505,7-4 1,1 2 132,3-7 0,-1 5-288,6-5 1,-5 2 170,5-1 0,-4-2-1343,4 6 0,-2-5 120,2 5 1396,4 0 0,-6-1 0,7-2 0</inkml:trace>
  <inkml:trace contextRef="#ctx0" brushRef="#br0">5952 5504 8107,'0'-14'0,"0"-7"0,1 5 1242,4-4 0,-3 9-512,3 1 1,3 1 399,1-6 1,4 6-522,2-1 0,-1 7-234,1-2 1,-1 3-47,1 2 1,2 7-295,-2 2 1,2 4-14,-7 2 0,3 1 92,1 3 0,-5-1-468,-5 6 1,-2-5 145,-2 5 0,0-1-279,0 1 1,0 2 164,0-7 0,0 0 279,0-4 1,0-1 202,0 1 0,-5-5 785,0-1-348,0-6 1,7 4-235,3-7 1,-2 0 326,7 0 0,-1-7-149,6-2 0,-1 1-438,1-2 1,-1 2 2,1-2 0,-1-1-2349,1 6-683,-1-6-1389,1 9 4315,-1-4 0,1 6 0,-1 0 0</inkml:trace>
  <inkml:trace contextRef="#ctx0" brushRef="#br0">4272 6359 8100,'0'-8'-1447,"-5"0"2438,0 3-568,0 3 1,4-9 451,-4 6-594,3-6 0,-4 8 468,6-7-113,0 0 320,-6-4-25,4-1-376,-5 1 0,7-1 418,0 1-371,0 6-591,-6-5 149,4 11-97,-4-4 1,6 7-25,0 4 1,0 5-221,0 9 0,0 4-190,0 6 0,5 1-384,0 4 0,6-3-36,-1 3 1,-2-4 335,1-1 0,-4 0 267,5 0 0,-2-2-64,1-2 0,4-9 266,-3-7 0,-2-6 114,2 2 0,-1-5 257,6-5 1,-1-4-197,1-10 0,-2-4 3,-4-6 0,4 5-31,-3 0 0,1 4-4,-1-4-197,3 7 0,-7-4 56,4 6-689,3 7 252,-5 2 456,6 12 1,-1 2 87,-3 7 0,1-1-87,-6 1 480,6-1-152,-9 1 391,4-7-75,0-2-475,-4-6 1,4-6 106,-6-4 1,0-4 160,0-6 0,0 2-143,0-6 0,2 3-208,3-8 0,-3 4-380,2-9 1,-2 3 192,-2 2 1,0 0-236,0 0 0,2 7 44,2 3-2381,-2 2 97,4 9 2540,-6 2 0,7 19 0,1 3 0</inkml:trace>
  <inkml:trace contextRef="#ctx0" brushRef="#br0">4909 6243 8117,'-8'-7'-99,"2"-1"0,4-1 99,-3-1 0,4 5 1504,-4-4 1,3-1 676,2-5-1239,0 1 1,2-1-233,3 1 1,3-1-254,6 1 0,1 1-390,-1 3 1,1-1 155,-1 6 1,0 1-734,1 4 0,-1 0 411,1 0 1,-2 1-862,-4 4 0,0 5 173,-5 9 0,-2-1-80,3 6 1,-5-5 351,-5 5 0,-1-4 228,-4 4 1,2-7 183,3 3 0,3-9-345,-2-1 629,2-1-126,2 6 761,0-7-617,6-2 1,2-6-25,7 0 0,-5 0 1346,-1 0-124,1 0-350,4 0-120,-6 0-741,-1 7 1,-9-1 53,-3 4 0,2 1-665,-6-6 0,-1 6 311,-5-1 1,1 1-1117,-1-1 1,1 1 108,-1-6 0,6 6-281,-1-1 0,2-2 1402,-2 1 0,-2-5 0,4 2 0</inkml:trace>
  <inkml:trace contextRef="#ctx0" brushRef="#br0">5445 6170 8130,'0'-9'-169,"0"-1"1,0 0 205,0-4 0,0 4 480,0 1-218,-7 5 0,6-8 300,-4 2 154,3 3-444,2-5 1,-4 8 629,-1-5-306,0 5-222,5-8 1,0 8 207,0-5 189,0 6-345,0-4-348,0 7 186,0 0-247,0 7-28,0 1 1,0 6-68,0 1 0,0-1 57,0 0 1,2 1-162,2-1 1,-2 1 69,3-1 1,1 1 56,-1-1 1,1 1 181,-1-1 0,-3-4-134,3 0 0,-2-2 530,2 1-151,-4 4 91,6-5-315,-7 0 1,1-1-525,4-7-957,-3 0-1292,4 0 2588,-6 0 0,0 6 0,0 2 0</inkml:trace>
  <inkml:trace contextRef="#ctx0" brushRef="#br0">5372 6779 8073,'-1'-23'218,"-4"4"0,2 3 478,-7 1 0,7 1 679,-2-1 1,-1 6 844,1-1-1019,0 7-916,5-4-94,0 7 0,0 12-293,0 2 0,0 10 117,0 0 0,0 4-515,0 1 0,0 5 18,0-1 1,0 1-386,0-5 1,5 0 137,0 0 0,1-5 214,-1 0 1,-3-6 349,2 1 1,3-7-304,-2-3 703,6-6 0,-5 2-220,4-10 0,1-3 572,-6-6 0,5-5-172,-5-1 0,6-4 50,-2 5 1,0 0-361,0 4 0,-4 2 293,5 4-633,-1-4 1,6 11 140,-1-3 0,-4 4-54,0 1 1,-1 4-3,6 1 1,-1 7 63,1-3 1,-2 4 6,-4 2 1,4-6 61,-3 1 1,-2-7 214,1 2 0,-4-3 86,5-2 1074,-7 0-951,4-7 1,-7-6 322,0-6 0,0-2-203,0 2 1,0-2-303,0-3 0,0-4-398,0 4 1,0-2-545,0 2 1,0 3-438,0 7 1,0 4 89,0 0 1064,6 7 0,-4-3 0,4 6 0</inkml:trace>
  <inkml:trace contextRef="#ctx0" brushRef="#br0">5981 6837 5762,'8'0'0,"-2"0"0,1 0 0,1 0 0</inkml:trace>
  <inkml:trace contextRef="#ctx0" brushRef="#br0">6053 6851 8128,'-8'-6'0,"0"4"-1296,3-3 1417,4 4 0,-11-1 263,7-3 176,1 4-152,-3-6 222,6 1-241,-12 4-72,11-11 0,-6 10 152,3-7 453,4 7-70,-6-10-418,7 5 0,0-1 330,0-1-200,0 7 48,0-10-133,0 5-235,7-7 1,1 6 24,6-1 1,1 5-239,-1-4 0,1 5-393,-1-1 1,1 4 310,-1 1 0,1 0-602,-1 0 1,1 0 345,-1 0 0,-4 6-269,-1 4 0,-5 3 225,0 1 1,-2 1-54,-2-1 1,-5 6-46,0-1 1,-6 0 201,1-4 1,-1-1 86,1 1 0,-1-6 20,6 1 261,-6 0 1,9-1-95,-2 1 337,2-7-247,2 4 1,6-7 51,4 0 0,3 0 172,2 0 1,4-5 189,0 0 0,2 0-82,-2 5 0,-3 0 129,4 0 0,1 2 119,-2 3 0,-5-4-249,-4 4 0,-7 3 55,2 2 1,-3-2-201,-2 1 1,-2 1-256,-3 5 1,-8-1 156,-6 1 1,0-1-804,4 0 1,-4-4-870,0 0 0,-1-1 806,6 6 0,-1-5-838,1-1 1,1-4-111,3 5 336,-2-7 1273,4 10 0,-7-12 0,1 6 0</inkml:trace>
  <inkml:trace contextRef="#ctx0" brushRef="#br0">6473 6851 8049,'0'-14'0,"0"-1"1432,0 7-883,0-5 0,0 5 354,0-6 0,0 4-367,0 0 1,2 2-247,2-1 0,5-3-30,5 8 1,0-6-92,1 5 0,-1-5 62,1 6 1,1-1-236,3 5 0,-1 0-36,6 0 1,-6 1-11,1 4 1,2-2-34,-2 7 1,-1 0-174,-8 4 1,1 1 52,-6-1 1,0 6 45,-5-1 1,0 2-92,0-2 1,-2-1 38,-3 6 1,-1-5 114,-4 5 0,-3-6 142,4 1 0,-3-2 251,3-3 1,-3 0-71,8 1 0,-6-5 11,5-1 1385,0-5-1122,5 2 0,2-6 72,3 0 1,3-2-168,6-2 1,1 0-344,-1-5 0,2 5 26,4 0 1,-4-3-441,3 2 1,2 0-388,-2 5 1,1-1 438,-6-4 1,1 3-3255,-1-2 3551,-6 2 0,11 8 0,-3 2 0</inkml:trace>
  <inkml:trace contextRef="#ctx0" brushRef="#br0">12048 4722 7998,'8'-6'50,"-1"-3"1,-7-5 189,0-1 1,0 6 224,0-1 0,0 5-82,0-4 1,0 4 341,0-5-272,0 7-153,0-10 1,0 10 180,0-7-217,0 7-2,0-10 146,0 12-268,0-6 0,0 5 273,0-2-244,0 2 109,0-4-259,0 6-333,0 0 321,0 6 0,-2-4 8,-3 2 0,4 5 10,-4 0 1,3-1-6,2 2 1,0 0-1,0 4 0,0-4-6,0-1 0,0 1 19,0 4 1,0 1-45,0-1 1,0-4 8,0 0 1,-5-1 26,1 6 0,-1-5-222,5-1 208,0 1-87,0 4 0,0-4 57,0 0 145,0-7 0,0 5-48,0-3 329,0-4-162,0 6-192,6-7 0,-3 0-133,7 0 0,-5 0 110,5 0 0,-1 0-245,6 0 0,-2 1 79,-4 4 0,4-3-171,-3 3 0,3 1 91,1-1 0,1 5 21,-1-6 0,1 3 169,-1-2 1,1-4-106,-1 4 0,-4-3 575,-1-2-332,1 0 1,3-2 209,-3-3 0,1 2 92,-6-7-150,6 1 1,-5-6 86,4 1-296,-4-1 0,-1 1 129,0-1 47,0 1-62,-5-1 0,5 1-65,0-1 1,-1 6-116,-4-1 0,0 0 102,0-4 0,0 4-716,0 1 484,-6-1 0,3-3-272,-7 3 1,7 2-3182,-2 4 2628,-3 2 1,6-3 965,-2 10 0,2 3 0,2 7 0</inkml:trace>
  <inkml:trace contextRef="#ctx0" brushRef="#br0">12671 4867 7723,'0'-8'902,"0"0"-471,0 3-195,0 3 0,0-6 475,0 3-482,0 4 1,0-7 800,0 3-244,0 3 30,0-11-484,0 5 1,0-1 674,0-1-52,0 7-447,0-10 1,0 10 48,0-7-309,0 7 1,0-5-333,0 3 195,0 3-7,0-4 65,0 6 1,0 2-391,0 2 1,5 0 128,0 5 0,-1 3-98,-4 7 1,5-3 28,0 3 1,2 2 111,-3-2 1,-2 6 41,3-6 1,-4 0 7,-1-4 1,5-1 294,0 1 0,0-1-75,-5 1 0,0-6 331,0 1-110,0-7-170,0 4-1683,0-7-867,0 0 1,0 6 0,0 2 0</inkml:trace>
  <inkml:trace contextRef="#ctx0" brushRef="#br0">12555 6055 8219,'0'-15'0,"0"1"484,0-1-220,0 1 1,0-1-1,0 1 0,0 4 83,0 0 0,0 5 371,0-4 0,0 4 328,0-5-735,0 7 1,-1-5 364,-4 3-148,3 4-629,-4-6 270,6 7-337,0 0 176,0 7 0,0 2-333,0 11 0,0-4 82,0 3 0,0 2-64,0-2 0,0 7-274,0-2 1,0-3 196,0-2 1,0 2 78,0-1 0,0-1-107,0-5 467,0 1 1,1-2-160,4-4 224,-3-2-22,11-7 0,-7-2 155,4-3 0,1-3-55,-6-6 0,6 1-158,-1 3 0,1-3-169,-1 4 1,2 2 155,-2 3 0,3-3-144,1 2 1,1 0 100,-1 5 1,1 0 7,-1 0 0,1 0 40,-1 0 0,-1 2 396,-3 3 438,3-3-329,-5 4 8,0-6 0,0-2-149,-3-2 1,-4 0 158,4-5 1,-3-1-108,-2-5 0,0 1-198,0 0 1,-5-6-152,0 1 0,0-2-224,5 2 1,0 3-970,0-4 0,0 4 137,0 2-2900,0-1 1902,0 7 1955,7 2 0,1 6 0,6 0 0</inkml:trace>
  <inkml:trace contextRef="#ctx0" brushRef="#br0">13076 6055 8219,'-8'-7'684,"2"4"194,6-7 1,0 5 1150,0-4-867,0 6-797,0-10 1,6 9-86,4-5 0,-2 6-234,2-2 1,-1 3 134,6 2 1,-1 0-585,1 0 1,-2 7-414,-4 2 0,3 4 462,-8 2 0,6-1-32,-5 1 1,0 4 32,-5 0 1,0 5 545,0-4 0,0 4-150,0-5 1,0 0 170,0-4 0,0-1 140,0 1 1383,0-7-1164,0 5 1,1-12-115,4 4 1,3-8-1354,7-2 1,-1-1 546,1 1 1,-1 3 346,1-3 0,-1-3 0,1 0 0</inkml:trace>
  <inkml:trace contextRef="#ctx0" brushRef="#br1">10267 6909 8512,'-1'-8'-2045,"-4"3"2086,3-3-60,-4 7 335,6-12-166,0 11 242,0-11-288,0 12 160,0-6 12,0 1 375,0 4-445,0-4 0,0 4 622,0-3 129,0 4-394,0-6-587,0 7 631,0 0-685,0 7 0,0-4 148,0 7 0,4-6-146,1 6 1,0 0 102,-5 4 1,5 1 23,0-1 1,6 2 36,-1 4 1,-2-3-15,1 7 0,6 0-52,4 5 1,7 0-12,-2 0 1,10 2-9,4 3 1,9-8-82,1 2 1,9-2-37,1 3 0,1 0-2,9 0 1,-1-5-147,6 0 0,-6-4 115,1 4 1,-5-5 82,4 5 1,-12-6-97,-2 1 0,-6-3 88,-4-1 0,-6-1-13,-3 1 1,-3-5-1,-3-1 0,-5-6 162,-4 2 1,-3-3-69,-1-2 435,-1 0-424,-6 0-3,-1 0 57,-7 0-203,-7-7 1,-2-1-178,-11-6 1,4 4 63,-3 1 0,3 1 139,1-2 1,-4-3 268,0 3 1,0-1-105,4 1 0,1-1 86,-1 6 0,1-4-60,-1 4 1,5-5 288,1 5 0,1-1 231,-2 1-487,4 3 0,7-4-256,4 6 0,10 0 168,9 0 0,3 2-195,2 2 1,6 3 111,4 3 0,-2 2 38,2-2 1,-7 3-38,2 1 0,-5 1 272,-5-1 1,-5 1 110,-9-1 0,-4 1 275,-6-1 1,-8 1-51,-6-1 1,-7 1-105,-8-1 0,0 1-806,0-1 1,5 1 286,0-1 1,6-1-554,-1-3 1,4 3 202,5-4 414,4-2 0,0 6 0,-2-5 0</inkml:trace>
  <inkml:trace contextRef="#ctx0" brushRef="#br1">12135 8169 8361,'0'-14'-1395,"0"4"1765,0 0 0,-5 6-4,1-6 1,-1 5-198,5-5 1,0 6 24,0-6 1,0 5 5,0-4 0,0 4 16,0-5 0,0 5-24,0-4 0,0 4 103,0-5 1,0 5 155,0-4 235,0-1-163,0-5 355,0 1-246,0-1 31,0 1-363,0 0 1,0 4 36,0 0-110,0 7-428,0-3 86,0 6 1,5 6 116,-1 4 1,3 7-115,-2 3 1,-2 5 115,7 0 0,-7 7-73,2 2 0,1 6-2,-1-2 0,1 3-83,-1-3 0,-3 4 79,3-3 0,-4-2-15,-1 1 1,0-7 56,0-2 0,0-2-26,0-7 0,0-6-186,0-4 105,0-7 146,0 3 1,0-7-6,0-4 0,0-3 27,0-7 1,0 1-94,0-1 0,0 1-104,0-1 0,0-4 7,0 0 1,2-2 102,3 2 1,-2 1 87,6-6 1,-1 4-104,2-4 1,3 7 76,-3-3 0,-2 3 47,1-3 1,1 4 243,4-3 1,-4 4-81,0 6 0,-5-3 563,4 8-459,1-8 1,0 11 78,-1-4-239,-6 3 0,9 9 28,-7 2 1,1-1-154,-1 2 1,-4 1 71,4 9 1,-3-4-210,-2 3 0,5-1 70,0 1 1,-1-3-75,-4 4 1,0-4 17,0-2 0,0 2 122,0 4 0,0-4-15,0 3 1,0-8-15,0-1-759,0-1-350,0 6 342,0-1 0,2-5-67,3-5 0,-2 0-365,7 0 1,-6-2-644,6 3 1839,0-4 0,4 6 0,1 1 0</inkml:trace>
  <inkml:trace contextRef="#ctx0" brushRef="#br1">12657 8401 8361,'0'-14'242,"0"-1"0,0 5 589,0 1 844,0-1-418,0-4 84,0 6-836,0-5-226,0 11 1,0-3-23,0 10 0,1-2 5,4 7 1,-2 0-166,7 4 0,-5 2-14,4 3 1,-4-2-157,5 2 1,-5-3-342,4-2 0,-4 1 233,5-1 1,-5 1-57,4-1 1,-4-1 78,5-3 0,-5 3-606,4-4 0,-4 0-163,5 0-508,-1-6 1,6 9 1434,-1-8 0,1 1 0,-1-5 0</inkml:trace>
  <inkml:trace contextRef="#ctx0" brushRef="#br1">13091 8140 8245,'-5'-14'239,"0"-1"0,-1 7 1072,1 3-826,3-3 0,-4 5 1280,6-6-672,0 5 315,0-2-344,0-1-750,6 6 1,2-7-192,7 3 0,-1 3 75,1-2 0,-1 2-148,1 2 1,4-2 165,0-3 0,1 4-773,-6-4 1,1 3 317,-1 2 0,1 0-1065,-1 0 0,1 0 140,-1 0 0,-4 0-159,-1 0 0,-5 2-498,1 3 1821,-4 3 0,-7 13 0,-2 1 0</inkml:trace>
  <inkml:trace contextRef="#ctx0" brushRef="#br1">13163 8271 7163,'0'8'5185,"0"-2"-3729,0 1-188,0-6 1,2 6-536,3-7 0,-2-2 149,7-3 0,-1 2-360,6-7 1,-6 7-122,1-2 0,0-3-357,4-1 0,4 1 133,-4-2 0,4 5-891,-8-5 0,3 7 539,1-2 1,-4-1-1791,-1 1 0,-4 0-277,5 5 2242,-7 0 0,4 7 0,-7 1 0</inkml:trace>
  <inkml:trace contextRef="#ctx0" brushRef="#br1">13801 8024 8212,'0'-14'-1359,"0"-1"2054,0 1-434,0-1 53,0 1-153,0 0 1,0 4 189,0 0 5,0 7 132,0-10-325,0 5 0,0-2 86,0 1 1,0 4 142,0-5-36,0 7 18,0-10-212,0 5 1,0-2 42,0 1 0,0 4-15,0-5 0,1 5 459,4-4-273,-3 6 303,4-10-238,-6 5 270,0-7-373,0 1 0,0 4-30,0 0 1,0 6-53,0-6 0,0 5 13,0-5 0,0 6 60,0-6 166,0 7-456,0-10 0,0 10 285,0-7-440,0 7 0,0-5-128,0 3 39,0 3-351,6-4 283,-4 6 67,4 0 0,-6 1 89,0 4 1,5-2-60,0 7 4,0-7 99,-5 10 1,0-10 1,0 7 0,2-7-50,2 2 45,-2 3-17,4-6 457,-6 4-280,0 1 238,0-6-183,0 6 182,0-7 1742,0 0-1678,0-7 20,-6 6-35,4-6-295,-4 7 149,6-6-597,0 4 133,0-4 235,0 6-132,0 0 148,0 6 0,0 2-122,0 7 1,2-1 66,2 1 0,0 4-95,5 0 0,-5 7 31,0-2 0,3 4-199,-2 1 0,6 0 63,-1 0 1,-2-2 67,1-3 0,-4 2 197,5-7 1,-2 0-95,1-4 1,3-1 149,-8 1 1,3-7-113,-2-3 208,-4-4-26,12-1 1,-11-1 319,3-4-352,3-3 0,-7-7-23,4 1 1,2-2-135,-3-4 1,1 4 97,-5-3 1,0 3-132,0 1 0,5-4 67,0 0 0,1 0-56,-1 4 0,-3 1 113,3-1 0,-2 1-11,2-1 0,-4 5 86,4 1 0,-2 4-64,2-5 1,-2 7-69,7-2 0,-5-1 78,4 1-142,1 0 1,5 7 106,-1 3 1,-4 1-108,-1 4 1,1 3 27,5-4 0,-1 4-166,0 2 1,1-1 115,-1 1 0,1-6-137,-1 1 1,1-2 226,-1 2 0,1 1-70,-1-6 0,-4 4 112,0-4 0,-1 0-67,6-5 0,-6 0 381,1 0 1,-5 0 281,5 0-221,-7-6 0,8-2 30,-6-7 1,0 1-78,-5-1 0,5 1-140,-1-1 0,1 1-14,-5-1 1,0 1-108,0-1 1,0-4 102,0 0 0,-1-1-312,-4 6 1,2-6-9,-7 1 0,5 0-52,-5 4 0,2 1-15,-1-1 1,-4 2 94,3 4 1,2-4-159,-2 3 0,6 2 64,-6-1 1,5 5-244,-4 0 156,5 2-973,-9 2-180,12 0 426,-12 0 1,11 2-98,-2 2 0,2 0 454,2 5 1,0-4-620,0 5 0,0-1 571,0 6 1,6-6 0,4 1 682,3 0 0,1 4 0,1 1 0</inkml:trace>
  <inkml:trace contextRef="#ctx0" brushRef="#br1">14829 7793 7793,'0'-8'2495,"0"1"-1972,0 7 0,0-1 362,0-4-306,-7 3 383,6-4-568,-6-1 0,7 4 535,0-7-143,-6 7 69,4-10-532,-4 12 0,4-11-40,-3 8 1,4-3 211,-4 2 1,3 4-338,2-6 1,0 6 368,0-4-762,0 3 291,0-4-408,0 6 134,0 0 1,0 6 236,0 4-84,0 3 1,0 3 70,0 3 0,5-3 32,0 4 0,1-4-12,-1-2 0,-2 5 221,7 1 0,-7-1-81,2-4 1,2-1 56,-3 1 0,3 4 72,-2 0 0,-4-4-41,4-6 0,-2-1 15,2 2 0,-3-2 201,3-3-444,-4-4 252,-1 6-1202,0-7-8907,0 0 9019,7 0 0,-6 0 0,6 0 1</inkml:trace>
  <inkml:trace contextRef="#ctx0" brushRef="#br1">15031 7648 8212,'0'-15'0,"0"6"1357,0-1-863,0 0 1,5-4 367,0-1 0,2 3-348,-3 2 1,3-3 110,2 3 0,4-1-152,-3 1 1,3-2-143,1 2 0,6 3-136,-1 3 0,0 0 31,-4 0 0,4 2-329,0-3 1,-1 10 140,-8 5 0,3 2-196,-4 3 1,-1 1 149,2 3 0,-7-1-202,2 6 0,-3 0 1,-2 5 0,-5-1-227,0-4 0,-5 2 149,5-7 1,-6 5-1,2-5 1,0 5 495,0-4-247,6-1 0,-9-4 463,8-1-159,-1-6 61,5-1-158,0-7 1,1 0 246,4 0 0,-2 0-19,7 0 1,-2-2-29,2-3 0,3 2-126,-4-7 1,4 5-37,2-4 0,-6 6-109,1-2 0,0-2 278,4 2-7,1 1-12,-1-3-563,0 6-24,1-12 0,-5 11-538,-1-3-1033,-6 4 870,10 1-2149,-11 0 1417,4 0-375,-6 0 2038,0 0 0,0 0 0</inkml:trace>
  <inkml:trace contextRef="#ctx0" brushRef="#br1">15741 7488 7907,'-8'0'1963,"2"0"-1041,-1 0-331,5-6-167,-4 4-231,6-4 1,0 4 316,0-2-17,0 2 18,0-4 221,0 6-492,0-7 1,2 4 570,2-7-506,-2 7 1,6-5 174,-3 3-36,-3 3 67,4-10-501,0 10 1,-2-9 224,5 6-254,-5 0 1,4 3 25,-4-2-44,-2 2 1,6-4 31,-3 6 63,-3 0 1,6 0 263,-4 0-153,-2 0 110,4 0-170,1 0 0,-4 4-31,7 1 22,-7 7 1,8-4-98,-6 6 0,1-4 47,-1-1 0,-3 1-20,3 5 1,1-1-76,-1 0 0,1-4 89,-1 0 1,-3-1 41,3 6 1,-4-1-44,-1 1 1,2-1 1,3 1 0,-4-5 0,4-1 1,-3 1-154,-2 4 0,0-4-210,0 0 291,0-1 0,0 1-204,0 0 163,0-7 0,-5 5 137,0-3-179,0-4 781,5 6-239,0-7 242,0 0-472,-6-7-322,4 6 216,-4-12-538,6 5 301,0-7 0,0 1-94,0-1 0,5 1 24,-1-1 1,1 1-30,-5-1 0,5 1 86,0-1 1,1-4 47,-1 0 1,-2-2 67,7 2 1,-7 1-74,2-6 0,2 4 221,-3-4 1,1 7-122,-5-3 1,2-1 460,3 2-294,-4 0 1,6 4 578,-7 1-182,0-1 20,0 7-454,0 2 204,0 6-437,0 0 194,0 6 0,0 2-106,0 7 0,0-1 48,0 1 0,1 4-69,4 0 0,-2 1-6,7-6 0,0 2 14,4 4 1,2-4-101,4 3 0,-3-1 103,7 1 1,-1-8-278,1 4 0,3-4 73,-2 3 1,0-4-330,-1 0 1,-3-7-468,-6 2 395,6-4 0,-5 4-994,3 0-873,-9 0-1312,-4-5 3820,-6 0 0,-6-7 0,-2-1 0</inkml:trace>
  <inkml:trace contextRef="#ctx0" brushRef="#br1">16364 7344 8137,'0'-10'498,"0"0"1211,0 1 1703,6-6-907,-4 1-1889,4 6 1,-4-4 476,3 8-688,-4-1 0,7 11-35,-3 4 1,-2 3-77,7 1 1,-7 2-1,2 4 0,3-3-15,2 7 0,-4-4 92,-1 4 1,3-5 31,2 5 1,-2-6-164,1 1 1,-4-3 106,5-1 1,-5-1-93,4 1 1,-4-1-67,5 1 1,-7-5 321,2-1-387,3-6 0,-5 9-94,7-8-398,-7 1-1312,10-5 1,-10-1 35,7-4-4192,-7 3 5836,3-4 0,1 6 0,1 0 0</inkml:trace>
  <inkml:trace contextRef="#ctx0" brushRef="#br1">17204 7373 7513,'-8'-8'1839,"1"-5"-393,1 11-387,4-11 41,-4 12-29,6-6-698,0 7 0,1-5 90,4 0 1,-2 1-84,7 4 0,-5 0 9,4 0 0,1 0-134,5 0 1,1-2 124,3-3 1,-3 4-243,3-4 1,2 3 69,-1 2 0,5-5-252,-1 1 0,4-1 105,1 5 0,-5-5-372,0 0 0,-1 0 210,1 5 1,1-1-233,-5-4 1,-1 3-48,-4-3-1613,-1 4 1015,1 1 0,-6 0-1507,1 0-343,-7 0 1628,-9 0 1200,-4 0 0,-17 6 0,4 2 0</inkml:trace>
  <inkml:trace contextRef="#ctx0" brushRef="#br1">17363 7170 8139,'0'-15'0,"-2"1"0,-3-1 0,4 1 1219,-4-1 0,3 6 813,2-1 130,0 0-643,0-4-608,0 6-392,0 1-279,7 7 1,-4 0-3,7 0 1,-5 7 31,4 3 1,-4 2-147,5 3 1,-5-1 40,4 1 0,-6-1-98,2 1 0,2 4-166,-3 0 1,6 2 92,-5-1 0,1-3 3,-1 8 1,-2-6 96,7 5 0,-5-6-45,5 1 0,-6 2 99,6-2 1,-5 1 122,5-6 0,-7 1 351,2-1 669,3 1-519,0-1 1,1-6 209,1-3-548,-7-4 1,5-1-195,-3 0 1,-3-1-278,3-4-508,-4 3-767,-1-10-524,0 10-2221,0-4-2157,0-1 3744,0 5 2470,-6-4 0,-2 12 0,-7 3 0</inkml:trace>
  <inkml:trace contextRef="#ctx0" brushRef="#br1">18087 7184 8121,'-8'-8'266,"1"-5"-51,1 5 1,4-1 21,-2-1 1,-3 5 208,2-4 10,1 5-247,4-9 0,-2 7 436,-3-4-400,3-3 0,-4 10-14,6-6 1,0 4 14,0-5 0,-2 7 542,-2-2-516,2-3 0,-4 5 302,6-7 193,0 7-202,0-10 293,-7 5-234,6 0-293,-6-5 0,7 10 176,0-7-3,0 7-141,0-10 29,0 12-325,0-6 0,2 5 157,3-2-350,-4 2 92,6-4 1,-6 6 36,4 0 105,-3 6 1,9 2-43,-6 7 0,0-1-28,-5 1 0,4 1-111,1 3 0,5-1-46,-5 6 1,1 0-249,-1 5 1,-3 0-71,2 0 0,3 0 175,-2 0 0,4 0 145,-4 0 0,5-7-67,-5-2 0,4-4 188,-4-2 1,6-6 2,-1-3 1,-2-3 232,2-2 1,-1-8 103,6-7 1,-2-4-102,-4-5 0,4-4-24,-3 4 1,1-2-125,-1 2 0,1-2-47,-6 7 1,6 1 65,-1 9 1,-2-2-301,1 6-13,1 0 1,5 5-134,-1 0 1,1 6 0,-1 4 1,5 8 90,1 1 1,-1 0-102,-5-4 0,1 4 58,-1 0 0,-1-4 227,-3-5-325,3-1 862,-5-1-123,0-1 0,-2-14 304,-6-2 0,-4-9 107,-1-1 1,-5-7-332,5 2 0,-4-5-79,4-5 1,-5-5-102,5-9 0,-4 3-204,4-3 1,0 7 151,5 3 0,-2 6-623,-2-2 0,2 10-274,-3 4 1,3 9-1882,2 1 269,0 7 0,0-2 1189,0 10 1,2 3-666,3 7 0,3 4 1779,6 0 0,1 1 0,-1-6 0</inkml:trace>
  <inkml:trace contextRef="#ctx0" brushRef="#br1">18811 7155 8034,'0'-14'0,"0"6"1426,0-5-880,0 5 0,0-2 1552,0 1-1443,0-1 1,2 0 1214,2 1-1322,-2-1 1,9-5-65,-6 1 0,6 4-195,-1 1 1,3 4 107,1-5 1,1 7-103,-1-2 1,1 4-326,-1 1 1,1 0-131,-1 0 0,1 1-166,-1 4 1,-1 3-396,-3 6 1,1 7 370,-6 4 1,0 2-56,-5 2 1,-2 0 80,-3 0 1,-3 0 32,-6 0 1,4 0 3,0 0 1,1-2 556,-6-3 1,2 2 38,4-7 0,1 1 755,3-6-169,3-6 1,-3-1-404,10-7 1,3 0-9,7 0 1,4-2-60,0-3 0,7-3-264,-2-6 1,4 1 82,1 3 1,0-3-302,0 4 1,0-3-344,-1 3 1,-3-4-479,-1 3 0,-7 2-1588,3-2 0,-4 7-65,-2-2-76,1-3 2607,-7 7 0,-2-6 0,-6 7 0</inkml:trace>
  <inkml:trace contextRef="#ctx0" brushRef="#br1">19245 6953 7992,'0'-29'680,"0"0"1,2 4 948,3 1 1,-2 11-221,7-1 1,-1 4-676,6 1 1,-1 2 236,1 7 1,1 0-369,3 0 0,-3 7-384,4 2 1,-4 9 15,-2 1 1,1 5-443,-1-4 0,-6 6 23,-3-2 1,2 3-190,-3 2 1,1 0 84,-5 0 0,-1 0 60,-4 0 1,2 0-189,-7 0 1,7-2 67,-2-3 1,3 2 430,2-7-89,0 1 0,2-12 740,3-3 0,8-4-131,6-1 1,7-1 100,-2-4 1,3-2-230,2-2 1,0-4-53,0 3 1,-2-3-817,-3-1 0,-3 4 189,-6 0-4130,-1 7 2177,1-3-2395,-7 6 4552,-2 0 0,-12 6 0,-2 2 0</inkml:trace>
  <inkml:trace contextRef="#ctx0" brushRef="#br1">19998 6648 8074,'0'-14'-230,"0"-5"230,0-1 0,0 1 1199,0 4 0,0-4-505,0 0 1,2 0-10,3 4 1,-2 1-48,7-1 0,-1 1 171,6-1 1,-1 2-50,1 4 0,4-3-309,1 7 0,4 1-133,-5 4 0,5 1-55,-5 4 1,7 5-30,-2 9 0,-3 4 0,-2 6 0,-2 0 29,-3 0 0,-6 4-29,-3 1 0,1 5 0,-1-5 1,-2 4 28,-7-4 0,0 5-1013,-5-6 0,-1 1-1670,-4-5 1,-1-5 1547,1 0 1,-4-6 642,3 1 1,-2-9-243,7-5 412,-3-3 1,0-4 109,4-3 1,2-3 201,7-6 1,0-3 31,0-2 0,0-2-119,0-3 1,0-3 101,0 3 0,5-9-40,0 0 1,5-1-47,-6 5 0,8 0-90,-3 0 1,3 0 71,-3 0 1,4 0 73,-3 0 0,-2 6-122,1 4 1,-4 3 93,5 2 0,-7-1-74,2 1 0,-3 4 83,-2 0 80,0 7 13,0-3-174,0 6 1,-2 0 238,-3 0-197,4 0-191,-6 0 1,2 1 139,0 4 0,1-2-14,4 7 1,0 0-95,0 4 0,0 1 96,0-1 1,0 1-149,0-1 0,0 5 107,0 1 1,1 1-158,4-2 0,-2 2 101,7 3 0,0-1 44,4-4 1,1-3 190,-1 3 0,2 2-84,3-2 1,-2 1 49,2-6 0,2-4-112,-2 0 1,2-6-156,-2 6 0,-7-7-284,2 2-536,-3-3 164,4-2-379,-7-7 361,-2 6 468,-6-12 0,-1 11-3009,-4-3 1553,3 4-30,-11 1 1205,12 0 0,-7 0-1792,3 0 2325,3 0 0,-4 6 0,6 2 0</inkml:trace>
  <inkml:trace contextRef="#ctx0" brushRef="#br1">20853 6721 8085,'0'-15'-113,"0"1"56,0-1 0,0 1 594,0-1 0,0-4 774,0 0 1,0-1-180,0 6 1,1-1-519,4 1 1,-1 0 68,5-1 1,1 2-244,4 3 0,1-1-3,-1 6 1,6-4-203,-1 4 1,0 0-116,-4 5 1,-1 2-178,1 3 1,-2 4 98,-4 10 0,2-1-192,-6 6 0,0 0 101,-5 5 1,-2 0-404,-2 0 1,-4 5 194,-7 0 1,-1 5-162,-3-6 0,3 6 151,-4-5 0,-1 0 63,2-5 1,0 0 222,4 0 1,1-4 404,-1-5-521,7-1 2,2-11 1,7-2 1387,4-6 1,5-4-553,9-6 1,-1-3-256,6 3 0,0-3-212,5-1 1,0 1-83,0 3 1,0-2-137,0 2 1,0 2 62,0-2 0,-2 2-316,-3-1 1,4-3 133,-4 7 0,-5-1-759,-4 1 0,-1 4 13,-4-4-2798,-4 3 1041,7 2 266,-11 0 2300,4 0 0,-6 0 0,0 0 0</inkml:trace>
  <inkml:trace contextRef="#ctx0" brushRef="#br1">21447 6504 8051,'-7'-9'532,"6"-3"168,-4 2 1,-2 2 797,2-2 1,1 5-713,4-4 0,0 4 1152,0-5-1354,0 7 1,6-3-104,4 6 0,3 0-134,1 0 0,2-5 79,3 0 0,-1 0-281,6 5 1,0 0 85,5 0 1,0-5-305,0 0 1,0-1 127,0 1 0,5 2-671,0-7 1,0 7 346,-5-2 1,-5-1-329,0 1 0,-6-5-187,1 6 1,-8-1-1724,-1 5-493,-7 0 1522,3 0 315,-18 0 1,2 0 1162,-9 0 0,-4 0 0,1 0 0</inkml:trace>
  <inkml:trace contextRef="#ctx0" brushRef="#br1">21707 6257 8051,'-14'-14'-498,"6"-1"1,-5 1 1418,3-1 0,2 1 223,-1-1 97,5 1-770,-2-1 0,1 6 1241,0-1-1085,0 7 1,7-4-38,3 7 1,-4 7-55,4 3 1,3 2-160,2 3 0,-2 1 26,2 3 1,-1 4-168,6 6 0,-6 0-21,1 0 0,0 0 50,4 0 1,-1 0-145,-3 0 0,1-5 40,-6 0 1,6-2-81,-1 3 0,-2 0-298,1-5 1,-5-1 164,1-5 0,1-4-893,-1 0 544,0-7-443,-5 3 314,0-6-3313,0 0 3843,0-6 0,-7 4 0,-1-4 0</inkml:trace>
  <inkml:trace contextRef="#ctx0" brushRef="#br1">22287 6011 8118,'0'-10'-850,"0"1"1,0 4 2512,0-5-507,-7 1-580,5-6 0,-4 1-50,6-1 0,-2 6 430,-2-1-113,2 0-216,-4-4 370,-1-1-208,6 1 290,-6-1-276,1 1-407,4 6 0,-4 0 100,6 3-164,0 3-233,0-4 312,0 6-358,0 0 5,0 6 1,0 2-41,0 7 1,4-1 13,1 1 1,5 1-24,-5 3 0,1-1 17,-1 6 0,-2 5-9,7 5 1,-5 0-441,4-5 0,-4 1 222,5 4 0,-5 1-212,4 4 0,-4-4 150,5-6 1,-2-5-33,1 1 0,3-8-159,-7 3 485,6-11 0,-3-2-99,6-7 1,-4-7 84,0-2 0,-2-11 118,1-4 0,4 2-29,-3-3 1,-2 1 31,2-5 0,-2 7-75,1 3 0,3 2 52,-8 3 1,8 1-77,-3 3 0,-1-1-219,2 6 1,1 0 123,9 5 1,-4 7 55,3 3 1,-1 2-304,1 3 1,-3-1 73,3 1 1,-3 3-71,-1-4 0,-2 4 30,-4-9 1,3 0 632,-7 0-252,-1-6 538,-4 4 0,-1-14-185,-4-2 0,-1-6 19,-4-4 0,-3 1 263,3-6 0,-3-2-183,-1-7 0,4 0-451,1-5 0,1-1 74,-2-4 1,-1-2-211,6-4 0,-5 6 95,5-1 1,1 7-299,4 8 1,0 7-204,0 3-261,0 2-763,0 9 1,1 4 642,4 8 0,-2 4-834,7 7 0,-5 4 784,4 1 1,1 0-1563,5 0 2422,-7-4 0,4 11 0,-4-4 0</inkml:trace>
  <inkml:trace contextRef="#ctx0" brushRef="#br1">22938 6040 7283,'0'-14'1112,"0"4"-562,0 0 1,2 7 520,3-2-283,-4-3 126,6 7-182,-7-12-257,0 11-358,0-11 298,0 12-372,0-6 1,0 6 301,0-4-139,0 3-14,0-4-310,0 6 344,0 0 83,-7 0-66,6 0-11,-6-7-18,7 6-207,0-6 227,0 7 804,0 0-758,7 0 1,-4-5-76,6 1 1,-4-1 23,5 5 1,1 0-49,9 0-1,-3 0-77,7 0 1,-6 0-2,1 0 1,2 0-169,-1 0 1,-1 0-388,-5 0 317,1 0 0,-5 0-139,-1 0 1,-6 1 76,2 4 0,-8-2-89,-2 7 0,-6 0 21,1 4 1,-3-4-274,-1-1 1,-1 1 172,1 5 0,-1-6 103,1 1 0,4-5 353,1 4-158,5 1 282,-2 5 1,8-3-143,2-2 0,9 1 26,7-6 0,7 6 4,2-1 0,2 3 220,7 1 0,-1 6 82,2-1 0,1 0 85,-6-4 1,-2 4 176,-8 0 1,-3 6-222,-7-6 0,-5 0 126,-5-4 0,-4-2-163,-4-4 1,-9 4 40,-7-3 0,-7-4-70,-2-1 1,0 1-431,-5-1 0,4 0-280,1-5 0,0 0-320,0 0 0,5 0-1067,0 0 0,6 0-55,-1 0-2215,2 0 2006,9 0 1982,2 7 0,19 1 0,3 6 0</inkml:trace>
  <inkml:trace contextRef="#ctx0" brushRef="#br1">23474 5968 8095,'-10'-16'0,"1"-4"0,5 11 2076,-2-17-1324,6 23 0,0-17 1224,0 11-722,0 2-700,6-6 1,7 10-189,7-7 1,-1 7-130,-5-2 1,6 5-2,-1 5 0,2-2-114,-2 7 0,-3 5 143,4 4 1,-4 7-269,-2-2 0,-4 3-214,0 2 1,-7 0 169,2 0 0,1 0-150,-1 0 1,0 0 106,-5 0 1,0-2 100,0-3 0,1 2-16,4-7 1,-2-1 522,7-8 1,0-4-202,4-6 1,1 0 250,-1 0 0,5-6-429,1-4 1,1-3-363,-2-1 0,-3-1-486,3 1 1,-3 4 448,-1 1 1,-1 0-2287,1 0 0,-6 2 2546,1 7 0,0-6 0,4-2 0</inkml:trace>
  <inkml:trace contextRef="#ctx0" brushRef="#br1">23995 5417 8028,'-1'-14'70,"-4"-1"1,3 1 173,-3-1 0,-1 1 607,1-1 1,0 6-40,5-1 0,0 0-338,0-4 0,0 4 1097,0 1-551,0 5-19,0-2-691,0 6 1,7 0-93,2 0 0,4 6 44,2 4 1,-1 3-172,1 1 1,4 2-27,0 4 1,7 2 190,-2 7 0,4 2-343,1 3 0,0-4 77,-1 4 1,3 1-146,3-1 0,-8 0 80,3-5 0,-4-2-257,4-3 0,-5 2-53,1-6 1,-13-1-747,3-5 595,-4-6 1,-1-1-212,-1-7-1298,-5 0 1453,2 0 1,-8 0-1445,-2 0 2036,-4 0 0,-7-7 0,1-1 0</inkml:trace>
  <inkml:trace contextRef="#ctx0" brushRef="#br1">24328 5243 8232,'0'-14'0,"0"-1"1129,0 1 1,0-1 280,0 1 466,0 6-736,0-5-660,0 11 1,0-2-177,0 8 0,0 4-45,0 7 0,-1 4-154,-4 1 1,2 7 85,-7 2 0,7 0-159,-2 5 0,-1 3 118,1 1 1,-7 4-236,3 2 1,1 1 65,-2 3 0,0-3-23,-4 3 1,1 2 135,3-2 0,-1-6 1,6-8 0,1-3 81,4-2 0,0-7 10,0-2-424,0-4 209,0-8 1,1-2-648,4-6 1,-2 0 303,7 0 1,-5 0-1285,4 0 0,-4 0 483,5 0 1,-5 0-532,4 0 1704,-5 0 0,8-6 0,-4-2 0</inkml:trace>
  <inkml:trace contextRef="#ctx0" brushRef="#br1">24546 5490 8078,'1'-15'0,"4"1"564,-3-7 0,6 5 1779,-4-4-1861,5 4 1,5 3 721,0 4 0,1-4-553,-1 3 0,6 4-110,-1 1 1,5 3-136,-4 2 1,4 0-284,-5 0 0,0 2 69,-4 3 1,-7 4 56,-3 11 0,1-4-647,-1 3 0,-2 2 309,-8-2 0,-3 5-735,-6-4 0,1 4 40,3-5 0,-3 5-192,4-4 1,2-1 386,2-5 1,2-4 141,-2 0 350,4-1 0,1 4 176,9-3 1,4-4 131,2-6 0,4 5-107,0 0 1,6 2-162,-6-3 0,2 3 76,-2 2 1,-4 4 492,-1-3 1,-1 3-215,-8 1 0,0 1 1123,-5-1 0,-4-4-612,-5 0 1,-3-1 139,-12 6 0,5-6-445,-5 1 1,5-2-264,-6 2 0,8-4-936,-3-6 646,4 0 0,2 0-3354,-1 0 2612,7 0 1,0 2-2228,3 3 3018,4-4 0,-6 12 0,7-5 0</inkml:trace>
  <inkml:trace contextRef="#ctx0" brushRef="#br1">24777 6301 8288,'-6'-8'-509,"4"0"574,-3 3-88,4 3 1,-4-6 261,0 3 365,0 4-152,5-6 359,0 1-107,0 4-253,0-4 1,5 4-77,0-3 0,6 4-80,-1-4 0,3 3 1,1 2 0,2 0-41,4 0 1,-4 0-331,3 0 0,-1 0 164,1 0 0,-3 0-830,3 0 0,-2 0 34,-3 0 1,0 0-284,1 0 1,-5 0-354,-1 0 824,-6 7 1,2 1 124,-10 6 0,-3-4 394,-6 0 0,-5-1 0,-1 6 0,-4-1 0,5 1 0,-5-1-31,4 1 1,1-2 295,5-4 1,-1 4 943,1-3-614,-1 3 0,6 0 227,-1-4 38,7 4 0,-2-11-301,10 2 1,-2-2-14,7-2 1,-1 0-185,6 0 0,-1 0-348,1 0 0,-1 0-330,1 0 0,-6-2-1100,1-2-448,0 2 1864,4-4 0,1 6 0,-1 0 0</inkml:trace>
  <inkml:trace contextRef="#ctx0" brushRef="#br1">12628 8502 8433,'8'-14'0,"4"-1"628,-2 1 0,3-1-96,1 1 0,1-1-48,-1 1 0,1 1-69,-1 3 1,1-2 607,-1 2-333,1 4-575,-1-1-90,1 7 1,-7 7-65,-3 2 0,1 4-52,-1 2 0,0 4 65,-5 0 1,-5 5-52,0-4 0,-6 5 103,1-1 0,2 4-201,-1 1 0,0 0 133,0 0 1,-4-2-76,3-3 0,4 4 177,1-4 0,-1-2 48,1 2 287,0-6 1,7 3-131,2-6 1,6-7 11,9-4 0,4-4-14,6-4 1,5-4-101,-1-7 1,8 1 10,-3-1 0,-2 2 28,-3 4 1,-4-4-104,-4 3 1,-5 4-230,-5 1 327,-7 3-139,-2 2 0,-6 2-1477,0 3 0,-4 3 176,-1 6 1243,0 1 0,-2-1 0,-1 1 0</inkml:trace>
  <inkml:trace contextRef="#ctx0" brushRef="#br1">10224 4099 8493,'0'-21'0,"-2"5"-533,-3-3 0,4 3 336,-4 1 0,2-4 576,-2 0 1,3-1-99,-3 6 0,4-6-98,1 1 1,0-5-5,0 5 1,0-7-34,0 2 1,0 1 71,0-1 1,5 0-8,-1-5 1,1 0-24,-5 0 1,2 2 2,3 3 0,-4-2 1100,4 7-310,-3-7-748,-2 10-11,6 1 0,2 12-106,7 13 1,-1 6-244,1 13 1,-1 1 123,1 4 0,4 3-401,0 7 0,0-1 184,-4 0 0,-1 1-279,1-1 1,-1 1 189,1-1 0,-5-6 86,-1-3 1,-6-10 132,2-4 0,-3-4-92,-2-2 607,0-6 0,0-8-245,0-9 0,0-6 169,0-4 0,0 1-132,0-6 1,0 0 86,0-5 1,0-5-86,0 0 1,1 5-246,4 5 0,-1 6 94,5-1 0,1 8-79,4 1 1,1 7-80,-1-2 0,1 11 76,-1 9 1,1 1-93,-1 8 1,1 0 119,-1 5 0,-1 0-655,-3 0 1,1-1 265,-6-4 1,4 2-896,-4-7 1,7 0 1269,-3-4 0,4 6 0,2 1 0</inkml:trace>
  <inkml:trace contextRef="#ctx0" brushRef="#br1">10904 3882 8551,'-8'6'2029,"2"2"-371,6 7 1,0-1-745,0 1 0,0 1-689,0 3 1,6 2 55,4 3 1,3 4-593,1-4 1,1 3 310,-1 2 0,7 0 0,2 0 0</inkml:trace>
  <inkml:trace contextRef="#ctx0" brushRef="#br1">16755 6228 5924,'6'-8'-44,"-4"2"1,11-1 0,-5-1 0</inkml:trace>
  <inkml:trace contextRef="#ctx0" brushRef="#br1">11064 3694 13423,'-15'0'0,"1"0"-388,-1 0 1,1-5 128,-1 0 1,1 0 680,-1 5 1,1 0 123,-1 0 0,6-2 130,-1-2-357,0 2-97,-4-4 0,6 4 60,3-3-211,3 4 0,9-11 227,2 7 0,6-6 153,4 2 0,4-4-356,6-2 0,0 1 3,0-1 0,4 1 14,1-1 1,5 1-638,-5-1 1,-1 2 295,-4 4 0,2-3-558,3 8 1,-10-1 131,0 5 1,-6 0-900,-4 0 1363,-6 6 0,-8 9 0,-8 7 1</inkml:trace>
  <inkml:trace contextRef="#ctx0" brushRef="#br1">11064 3809 12659,'-29'8'-131,"6"5"0,4-9 2647,9 5-1673,4-6 0,7 4-271,4-7 1,5-7 182,9-2 1,4-6-296,6-4 1,4 1 388,1-6 0,2 6-181,-3-1 1,-2 1-998,3-1 1,-5 8 334,-5-4 1,3 6-1856,-3-1 0,-1-1 1958,1 6 1,7 0 0,6 5 0</inkml:trace>
  <inkml:trace contextRef="#ctx0" brushRef="#br1">11903 3346 8381,'0'-8'-489,"0"-5"1,-4 10 848,-1-7 0,-2 7-336,3-2 0,2 2-32,-3-2 101,-3 3 1,5-4-159,-7 6 172,7 0-118,-3-6 181,-1 4-100,6-5 1,-8 6-5,5-4 36,2 3 65,-4-4 0,6 4-18,0-2 327,-7 2-332,6-4 1,-7 1 120,3 0 1,3-2 85,-3 3-150,4 2 1,1-6-10,0 3 0,-2 2 119,-3-7 1,4 5 59,-4-4 0,3 4-98,2-5 1,0 5 130,0-4 0,0 4-91,0-5 0,0 5 172,0-4 0,0 4 184,0-5-35,0 7-461,0-10 0,0 10-185,0-7-196,0 7 247,0-3-137,0 19 0,5-4 47,0 11 0,4 0-206,-4 0 1,7 6 68,-3-2 0,-1 3-28,2 2 0,0 0 34,4 0 1,-1 0-122,-3 0 1,2-2 124,-2-3 0,1 2-74,-1-7 277,3 1-105,-5-6 0,2-6 446,-1-3 1,-6-10-174,2-4 0,-1-6 25,0-4 1,-2-2-24,3-3 0,1-4 36,-1 4 0,1-1-141,-1 0 0,-1 0 41,5 5 0,-6 1-363,2 5 0,3 5 110,2 5 1,3-3-7,1 2 1,1 2 109,-1 8 1,6 3-199,-1 7 0,5-4 110,-5 3 0,1-7-132,-6 7 0,4-3 301,-4 4 0,4-5-133,-8-1 1236,-4-6-836,0 4 1,-6-9-16,0-3 1,0-3-72,0-6 0,-4-2 143,-1-3 0,-5 1-111,5-6 1,-4 0-264,4-5 0,-5-5-221,5 0 1,-1-1 156,1 1 0,4 8-1020,-4-3 583,3 10-708,2-2 814,0 6 1,0 9-2866,0 6 2057,0 6 0,2 9-822,3-1 2012,-4 1 0,12-1 0,-5 1 0</inkml:trace>
  <inkml:trace contextRef="#ctx0" brushRef="#br1">12454 3172 8381,'0'-14'1025,"0"-1"137,0 1 1,0-1-510,0 1 1,0 4 42,0 0 1,0 6 365,0-6-555,0 7 0,1-4 312,4 7-616,-3 0 1,9 2-38,-6 3-1,6 3-148,-1 6 0,-2 6-104,2-1 1,-2 5 113,1-5 0,4 5-88,-3-4 0,-2 1-18,1-2 0,0-3-94,0 3 1,2-3 39,-6-1 0,5-1 49,-5 1 1,1-2-55,-1-4-227,-3-2-797,4-1 467,-6-4-742,6 4 975,-4-6 0,5-1-909,-7-4 0,1 3 112,4-3 1259,-3 4 0,4 1 0,-6 0 0</inkml:trace>
  <inkml:trace contextRef="#ctx0" brushRef="#br1">12772 3114 8381,'0'-22'0,"0"1"-3,0 6 1,0 1 216,0-1 0,-1 1 581,-4-1 0,3 1 706,-3-1 321,4 7-475,-6-5-430,6 12-181,-6-6-455,7 7 1,0 2-18,0 3 1,7 3 78,2 6 0,0 6-73,0-1 1,-1 2-69,2-2 1,3 2-108,-4 3 0,3 4 10,-3-4 1,4-2 26,-3 2 0,1-4-191,-1 4 1,3-6 61,-4 1 0,-1 2-108,2-2 0,-5-1 25,4-9 1,-4 4-369,5-3-414,-7-4-368,10 1-597,-11-7 771,4 0-1960,-6 0 3016,7-7 0,1-1 0,6-6 0</inkml:trace>
  <inkml:trace contextRef="#ctx0" brushRef="#br1">13105 2984 8406,'0'-23'0,"0"1"721,0 2 1,0 4 300,0-3 142,0 3 1,2 3-483,3 3 1,-2-1-234,7 6 1,-1 0-234,6 5 1,1 2-69,3 3 0,-3 3-311,4 6 0,-4 7 215,-2 4 0,1 0-439,-1-1 1,-1 9 218,-3-4 0,1 3-461,-6-3 0,0 0 241,-5 0 0,0-2 1,0-3 0,0 2 180,0-7 1,-2 1 62,-3-6 1,4-4 869,-4-1-579,-3-5 0,6 0 300,-3-8 1,2-5-193,-2-5 1,4 0-15,-4-1 1,3-4-40,2-1 1,2-5-237,3 1 0,-2-4 58,7-1 1,-6 0 35,6 0 0,-5-5-53,4 1 0,0 0 21,0 9 1,-1-3 393,-3 3 1,-3 3-135,2 2 1,-2 3 795,-2 1-254,0 7-1050,0 2 182,0 6 1,2 1 85,3 4 1,-4 8-46,4 6 1,1 5 69,-1-4 1,6 5-97,-1 0 1,3-3 52,2 2 1,-6-1-108,1 1 0,1 3 52,8-3 0,-3-3-91,4-1 1,-4-4-182,-2-2 0,2 1-349,4-1 1,-4-1-962,3-3 1,-3-2 721,-1-3 1,-1-4 884,1 4 0,-1 3 0,1 0 0</inkml:trace>
  <inkml:trace contextRef="#ctx0" brushRef="#br1">13714 2969 8392,'0'-14'0,"0"-1"1484,0 1 2046,0-1-2045,0 1 1,0 4-730,0 1 1,1 5-89,4 0 0,-2 4-202,7 4 0,-5 4 14,4 7 1,1 1-133,5 3 1,-3-1-172,-2 6 1,3-5-33,-3 6 1,1-6-205,-1 5 0,2-6-482,-2 1 0,-2-3 388,2-1 0,-5-1-1889,4 1 1502,-6-1 0,6-4-1999,-5-1 1041,-2-5 589,4 2 0,-4-6 909,3 0 0,3 0 0,6 0 0</inkml:trace>
  <inkml:trace contextRef="#ctx0" brushRef="#br1">14293 2926 8364,'-8'-8'1506,"-5"-5"1,11 10-450,-2-7 1494,2 7-1602,2-10 1,0 10-80,0-7 1,2 5-686,2-4 1,9 4 61,7-5 1,0 5-592,0-4 1,2 4 302,7-5 1,0 7-163,0-2 1,0-1 211,0 1 0,0-5-1274,0 5 0,-5-1-288,0 1 1,-6 3 10,1-2-295,-9 2 646,-4 2 243,-6 0 948,-12 0 0,2 0 0,-11 0 0</inkml:trace>
  <inkml:trace contextRef="#ctx0" brushRef="#br1">14438 2680 8364,'-10'-10'390,"0"0"1,6 1 330,-6-6 36,7 1 1,-5 4 262,3 0 1172,3 7-915,-4-3-814,6 6 1,1 6-77,4 4 1,-2 4 103,7 6 1,-5 1-402,5 3 1,-1 3 48,6-3 0,-6 4-240,1 1 0,0-2 162,4-3 0,-4 3-1064,-1-2 1,1-3 461,5 2 0,-1-6-1121,1 1 0,-6-3 317,1-1 0,0-2 1345,4-4 0,0 4 0,1-5 0</inkml:trace>
  <inkml:trace contextRef="#ctx0" brushRef="#br1">14684 2564 8364,'0'-15'438,"0"-6"1,-2 5-32,-3-3 1,4 8 2315,-4 1-707,3 0-160,2-4-1417,7 6 1,1 8-161,6 9 1,1 6-382,-1 4 0,1 4 162,-1 6 1,6 5-709,-1-1 1,5 1 492,-5-5 1,2 0-1048,-1 0 1,-4 0 415,3 0 0,-3-6 238,-1-4 0,-1-8 397,1-1 1,-6-7-130,1 2 1,-7-5 977,2-5 0,-4-3-459,-1-7 1,0 1 808,0 0 1,0-3 186,0-2-459,0 3 0,5-5-220,0 7 1,2 6-226,-3 3 0,0 3-35,5 2 0,-4 0-33,5 0 0,-5 0 0,4 0 0,-4 2 32,5 3 1,-5-4 230,4 4-4720,-6 3 2804,4-6 1462,-7 4 1,0-8 416,0-2 1,0-6-47,0-9 0,0 1-149,0-6 1,-5 0 39,0-5 0,0-7 8,5-2 1,2-3-801,3 3 1,-2 2 324,7 7 0,-1 2-1514,6 3 0,-1 5 38,1 9 0,-1 4 1609,1 6 0,-1 12 0,1 5 0</inkml:trace>
  <inkml:trace contextRef="#ctx0" brushRef="#br1">15350 2651 8364,'2'-8'3894,"2"3"-1728,-2-3-150,11 0 1,-7-2 8,4 0-1852,3 7 0,-5-2-182,6 10 0,-4 0-99,0 9 1,-7-2-474,2 7 1,1 4 442,-1 1 0,0-2-489,-5 2 1,5-4 176,0 4 1,-1-6 135,-4 1 1,7-3-53,2-2 1,4-4 47,2 0 1,1-7 100,3 2 1,4-5 127,6-5 0,0-3 1257,0-7 0,4 1-427,1-1 1,0 1-2526,-5 0 1,-5-1 825,0 1 1,-6-1 957,1 1 0,-3-1 0,-1 1 0</inkml:trace>
  <inkml:trace contextRef="#ctx0" brushRef="#br1">15799 2404 8364,'0'-20'1037,"2"5"1810,2 1-2063,-2-1 1,6 12 299,-3-7 0,-4 9-447,4 1 0,2 8 88,-2 11 1,4 3-224,-4 7 0,6 0-433,-1 0 1,-2 0 65,2 0 0,-2 5-96,1 0 1,4 0-53,-3-5 0,-2-5-342,2 0 0,-6-6-649,6 1 0,-7-3-100,2-1-641,3-7 1149,-6-2 0,4-8 596,-6-2 0,7-4 0,1-7 0</inkml:trace>
  <inkml:trace contextRef="#ctx0" brushRef="#br1">16262 2303 8379,'0'-16'-37,"0"-3"0,0 3 875,0-4 1,0-1-254,0 2 0,5 0 539,0 4 1,6 1-454,-1-1 0,8 2-61,1 4 1,2 2-524,-2 7 0,2 2 111,3 3 0,2 4-384,-7 11 1,1 2 241,-6 7 0,-4 2-84,-1 3 1,-5-4 5,0 4 1,-2-2-668,-2 2 0,-6-4 158,-4 4 0,-3-5-9,-1-5 1,-1 2 376,1-7 0,-1 1-220,1-6 1037,-1-6-539,1-1 1,1-14 24,3-2 0,4-6-88,6-4 0,0-2 163,0-3 0,1-5-6,4 0 0,3 0-94,7-5 1,-1-1 68,1 1 0,1-6-92,3 1 1,-3 4 213,3 1 1,-2 3-79,-3 2 1,-1 5 417,-3 0-79,2 6 664,-10 4-916,4 7 0,-6 9-306,0 3 0,0 0 24,0 9 0,0-1 145,0 11 1,0-1-310,0 1 0,0 3 85,0-3 1,2 4-151,3 1 1,-2 0 9,7 0 0,-1-5-439,6 0 0,-1-5 132,1 5 0,6-6-435,3 1 0,3-4-563,2-6 0,0 3 740,0-7 0,-2-1 751,-2-4 0,2 0 0,-4 0 0</inkml:trace>
  <inkml:trace contextRef="#ctx0" brushRef="#br1">16900 2245 8379,'4'-14'0,"1"-1"0,6 1 1154,-1-1 1,3 2-148,1 4 1,1-3 97,-1 8 1,2-1-271,4 5 0,-3 1-349,8 4 1,-8 3-283,3 7 1,-4 6 92,-2 3 1,-1 3-305,-3 2 1,-4-5 108,-6 0 0,0 0-206,0 5 0,-5-1-130,1-4 0,-6 2-175,5-7 1,-5 0-292,6-4-173,-1-1 640,5-6 1,1-1 50,4-7 0,8-2-598,6-3 1,7-3 274,-2-6 0,8 1-2035,2 3 2540,6-3 0,-9-1 0,4-9 0</inkml:trace>
  <inkml:trace contextRef="#ctx0" brushRef="#br1">17493 2231 8403,'0'-15'2439,"0"1"-609,0-1 0,0 1-674,0-1 1,2 6-539,3-1 0,3 5 2,6-5 1,2 7-178,4-2 1,1-1-411,3 1 1,8-5 109,-3 6 0,8-3-565,-3 2 1,4 4-160,-4-4 0,0-2-574,-5 3 1,0-1 395,0 5 1,-7 0-1442,-2 0-1152,-11 0 3352,-2 0 0,-14 6 0,-1 2 0</inkml:trace>
  <inkml:trace contextRef="#ctx0" brushRef="#br1">17710 1926 8403,'0'-14'827,"0"-1"1,0 6-231,0-1 1,-1 5 2267,-4-4-883,3 5-1046,-4-2 0,11 12-162,0 4 0,1 5-298,-1 4 0,1-1 86,4 6 1,3 0-201,-3 5 1,2 0-614,3 0 1,-2 0 275,-4 0 0,4 0-804,-3 0 0,3-5 207,1 0 0,-4-6-232,0 1 1,-1-3-1095,6-1 0,-2-1 900,-4 1 1,4-7 997,-3-4 0,3 4 0,1 0 0</inkml:trace>
  <inkml:trace contextRef="#ctx0" brushRef="#br1">18015 1825 8312,'0'-14'0,"0"-1"0,6 1 2946,-4-1-1933,4 1 1,-4 1 28,2 3 335,-2 4-818,5 6 0,-1 1 279,4 4-762,-4 3 26,7 13 1,-10 3-88,7 10 71,-1-3 1,6 10-763,-1-2 0,1 1 534,-1-1 1,1 1-744,-1-6 0,1 0 306,-1-5 1,1-2-497,-1-3 582,1-3 1,-1-13 674,1-3 1,-6-5-65,1-5 0,-5-4 69,4-11 1,0-1 491,0-3 0,-1-3-311,-3 3 0,1-2 137,4 2 1,3 1-125,-3 4 1,3 8-413,1-4 0,1 10 110,-1 1 1,0 2-131,1 2 1,-1 2-59,1 2 1,-1 4-163,1 7 0,-1-1-133,1 1 0,-6-2 170,1-4 0,-5 4 147,5-3-128,-7-4 613,3 1 0,-7-9-200,-4-3 0,-2-3 96,-2-6 0,-4-7 73,3-3 0,-1-4 98,1-1 0,-1-4-466,6-1 1,-1-5 108,1 5 1,3 1-1150,-2 4 0,4 3 528,4 7 1,0 1-1681,5 13 0,1 0 2193,4 5 0,1 13 0,-1 3 0</inkml:trace>
  <inkml:trace contextRef="#ctx0" brushRef="#br1">18666 1999 8204,'7'-21'0,"-4"5"1433,7-3 1,1 2-617,8 3 0,-3-1-63,3 1 0,-1 6-334,1 3 1,-2 3-179,2 2 0,2 0 5,-2 0 0,-1 7 15,-9 3 1,3 4-832,-7 5 0,1-1 442,-1 6 0,-4-4 13,4 4 0,-10-2-50,-4 2 0,1 2-141,-2-7 0,2 6 134,-2-6 0,-2 0 440,2-4-57,3-1 0,1-4-21,6-1 248,0-5 1,0 1-146,0-10 1,6 1-65,4-5 0,3 1-47,1-2 0,1-3-229,-1 4 0,1-3-182,-1 3 0,6-3-367,-1 8 0,0-6-1126,-4 5 1,-6 0 228,1 5 1492,0 0 0,4-6 0,1-2 0</inkml:trace>
  <inkml:trace contextRef="#ctx0" brushRef="#br1">19115 1840 8232,'0'-15'1286,"0"5"-809,0 1 1,0-1 1208,0-4-1178,0-1 0,7 1 337,2-1 0,-1 5-420,2 1 0,1 6-249,8-2 1,-2 3-644,2 2 0,2 0 390,-2 0 0,0 5-172,-4 0 1,-2 11 240,-4-2 1,3 4-902,-7-3 1,-1 1 275,-4 3 1,-1-3 175,-4 3 0,2-3-119,-7-1 766,0-1 448,2 1-455,2-1-35,6-6 0,2-1-12,2-7 0,4 0 215,7 0 1,4 2-69,0 2 1,2-2 56,-1 3 0,-4 1 127,3-1 1,-8 5 124,-1-5 0,-7 6 52,2-2 1,-3 0-150,-2 0 0,-5 1-395,0 4 0,-11-1 100,1-3 0,-2 3 81,2-4 0,2-1-342,4 2 0,-4-5-4440,3 5 2779,4-7 1722,-7 10 0,11-12 0,-4 6 0</inkml:trace>
  <inkml:trace contextRef="#ctx0" brushRef="#br1">18869 2115 8206,'-8'0'-1920,"1"0"2208,1 0-100,4 0 0,-6 1 15,4 4-240,2-3 0,-6 4 131,3-6-139,3 0 32,-4 0-23,0 0 415,4 0-311,-11 0 213,11 0 1,-6-1-4,4-4 202,2 3-198,-4-4 0,4 1 400,-3 0-211,4-6 1,-6 8-51,7-7 0,-5 5 247,0-5 1,1 6 255,4-6-161,0 0 0,0-4-295,0-1 0,6 2 33,4 4 0,3-4-153,1 3 0,7-3-26,3-1 1,3 4-116,2 1 0,0 5 31,0 0 0,0 2-315,0 2 1,-1 2 129,-4 2 0,-5 4-213,-9 7 0,1 4 64,-6 1 1,-7 5-64,-7-1 1,-6 2-160,-4-2 1,1 7-181,-6-7 1,0 5-14,-5-10 0,1 5 156,4-4 0,-1-1 118,5-4 1,1-7-172,5-4 573,5-2-166,3-2 0,8-6-76,2-4 0,6 2-44,9-2 1,-1 2 139,6-1 1,-4-3-71,4 7 0,-5-1 257,5 1 1,-5 4 317,6-4 1,-8 3-257,3 2 0,-4 2 19,-2 3 0,-4 1-65,-1 4 0,-5 3 428,1-4 0,-5 4-91,-5 2 1,-3 4-2,-7 0 1,-1 1-902,-3-6 0,-2 0 297,-3 1 0,-4 4-1165,4 1 0,3-6 671,2-4 1,-2-1-622,2 6 1,-1-5 46,6-1 1114,6-6 0,-5 10 0,5-5 0</inkml:trace>
  <inkml:trace contextRef="#ctx0" brushRef="#br1">19144 1883 8224,'0'-21'0,"0"5"692,0-3 0,-5 3-175,0 1 0,1 1 54,4-1 0,0 5 234,0 1 1157,0-1-1090,0-4 0,0 4 1068,0 0-593,0 7-415,0-3-537,6 6 0,0 6-114,4 4 1,3 4-23,-3 6 1,-2-3-8,1 7 1,1 2-198,4 8 0,-4-2-76,0 7 0,-1-2-125,6 1 0,-2 3-194,-4-8 0,4 6 196,-3-5 0,-4 3-46,-1-8 0,2 1 89,-2-10 1,-1-1-255,-4-4 183,0-7 587,0-2-329,0-6 1,-4-6-136,-1-4 1,-2-8-334,2-1 0,-1-2 131,-4 2 0,-1-4-25,6-6 1,-4 0 36,4 0 1,-5-5-162,5 1 1,-1-1 8,1 5 0,3-5 400,-2 0 1,0 0 119,0 6 0,2 3 302,-3 1 1,3 7 229,2-3 0,0 4-11,0 2 191,0-1 25,0 7 130,0-5-153,0 12-776,0-6 0,2 9 49,3 3 1,-3-2 133,2 7 1,4-1-233,2 6 0,1-1 18,-1 1 0,3 4 169,-3 0 0,2 7-70,3-2 1,-1 3 91,1 2 1,-6 0-68,1 0 0,0 0 159,4 0 0,-1 4-57,-3-4 1,1 3 120,-6-8 1,5-3 60,-6-2-444,1 4 0,-3-7 0,3 3 0,-4-9 0,6-4 0,-7-6 0,0 0-1051,0-6 0,-2 4-2498,-3-3 1601,4 4 1948,-6 1 0,1 0 0,-2 0 0</inkml:trace>
  <inkml:trace contextRef="#ctx0" brushRef="#br1">19680 1550 8421,'0'-15'-267,"0"1"1,0-5 504,0-1 0,5 1 752,0 4 1,6-2-283,-2 2 0,6-2-206,4 7 0,-1 3-344,6 3 1,-1 2 109,1 2 1,1 8-138,-5 7 0,-1 7 81,-4 12 0,-3-2-264,-2 7 1,-2-6-13,-3 6 0,-3-2-129,2 2 0,-4-4-55,-4-6 0,0 0 104,-5 0 0,1-2 17,-2-2 1,-3-6 107,4-9 0,0-4-63,0-6 1,4 0 54,-5 0 1,5-2 172,-4-2 1,6-5-136,-2-5 0,3 0 10,2-1 1,0-4-18,0-1 0,0-1 10,0 2 1,7-2 6,2-3 1,-1-2 0,2 7 1,-2-7 140,2 2 1,3 2-101,-4-3 1,-1 8 357,2-3 0,-5 4-90,4 2 1,-4 1 289,5 3 1,-7 2 287,2 3-631,-3 4 1,2-4-30,1 10 1,0-2 40,-5 7 1,0 1-198,0 8 0,5-1 68,0 6 0,6-5-326,-1 6 0,-2-6-189,1 5 0,6-1-251,4 1 1,7-3-432,-2-7 0,0 4 487,5-4 1,-3 4-341,8-8 0,-2-4 298,2-1 0,-4 1 591,4-1 0,3 0 0,0-5 0</inkml:trace>
  <inkml:trace contextRef="#ctx0" brushRef="#br1">20361 1448 8286,'0'-14'422,"0"-2"-296,0-3 1,6 4 1713,4 1 1,2 1-828,3 8 0,-1-5-25,1 5 1,4 1-417,1 4 1,-1 1-548,-5 4 1,1 3-264,-1 7 1,-1-1-236,-3 1 0,-4 4 148,-6 0 1,0 0 338,0-4 0,0-1-882,0 1 1,0-1 142,0 1 1,0-5 364,0-1 1,5-4 28,0 5 1,6-7 468,-1 2 0,-2 1 102,2-1 1,-1 6 137,6-1 1,-6-2-8,1 2 1,-7-1-167,2 6 1,-3 1 493,-2 3 0,-2-3-226,-3 4 1,-8-3 16,-6 3 0,-5-4-135,5 3 1,-6-8-568,6-1 0,0-2 241,4 2 1,6-4 336,-1-6-366,7 0 0,-4 6 0,7 3 0</inkml:trace>
  <inkml:trace contextRef="#ctx0" brushRef="#br1">10426 11399 14707,'-6'-22'-2628,"4"-6"3206,-2 4 1,-3 3-195,2 2 1,0 1 459,5-1 0,-1 5-345,-4-1 1,3 1 629,-2 4-421,2 3-888,-4 1 1,2 12 548,-5 4 1,4 5-214,-5 4 0,5 8 139,-4 7 0,4 8-220,-5 1 1,7 1-442,-2 4 1,4-1 284,1 1 0,0-3-346,0 3 0,0-4 208,0-6 1,6-2-249,4-7 1,4-2 209,5-3 1,2-9 195,3-10 1,4-5 184,-4-5 0,3-5 284,2-9 1,0-5 6,0-10 0,-1-3-144,-4-7 0,1-1 31,-5-3 1,-1 3-122,-4-3 0,-6 3 124,1 1 1,-7 1-146,2-1 0,-3 3-147,-2 2 1,-2 3-84,-3 8 0,-3 5 140,-6 4 0,-3 4-627,-2 6 0,-3 2 403,-7 7 0,0 0-1540,0 0 0,5 11 968,-1 4 1,8 3 790,-3-4 0,4 7 0,2 1 0</inkml:trace>
  <inkml:trace contextRef="#ctx0" brushRef="#br1">11339 11530 16329,'-15'-7'7,"1"6"0,4-11-450,0 8 1129,7-1 0,-3 3-265,6-3 1,6 4 797,4-4 1,3 2-428,1-2 1,7 2-65,3-7 0,4 5-489,1-5 0,0 2 150,0-1 0,0-4 309,-1 3 0,3 2-95,3-2 1,-8 2-1470,3-1 1,-4-3 244,4 8 0,-1-1-3722,-4 5 2751,-3 0 1,-13 8-132,-3 6 0,-17 2 1123,-7 9 0,-8 0 493,-7 9 1,-5-3 72,-9 3 0,1 1-4,-6-1 0,6 0 343,-1-5 1,5-7-204,4-3 1,4-3 2232,6-1 1,11-7 171,4-3 0,10-5-359,4-5 0,8-3-918,12-7 1,2-1 55,7-3 1,5 3-795,0-3 0,6-2-492,-1 1 0,-2 3 0,1 7 0,-1-3 0,2 3 0,3 4-4391,-4 1 4535,4 4 1,2 1-1,-1 0 1</inkml:trace>
  <inkml:trace contextRef="#ctx0" brushRef="#br1">12613 10965 8555,'0'-8'-1482,"-6"-5"1506,4 5 1,-6-7 278,3 1-87,4 6 0,-6-5 53,7 3 0,0 2 167,0-1 1,-1 4 210,-4-5-183,3 0 0,-4-4 192,6-1 1,-5 1-139,0-1 0,0 1-41,5-1 1,0 1-120,0 0 1,0-1 148,0 1 0,0 4 337,0 0-269,0 1-144,0-6-198,0 7 0,0 8-22,0 10 1,5 4 70,0 6 0,6 4-202,-1 9 0,-2 4 62,1 7 1,-4 6-310,5 3 0,-2 5-105,2 5 1,-2 1-53,-4 4 0,-2-4 241,3-6 1,-3-7 51,-2-2 0,0-6-83,0-4 0,0-10 23,0-10 37,-7-9 16,5-4 1,-4-7 188,6-4 0,0-8-159,0-6 0,0-6 58,0 6 0,0-7-126,0 2 1,0-3-19,0-2 0,2-5-90,2 0 1,5 0 137,5 5 0,0-4 47,1-1 0,-1 0-72,1 5 0,1 5 319,3 0 0,-3 8-6,4 1 1,1 2-1,-2 9 1,0-1 90,-4 5 1,-1 6 257,1 4 1,-2 4-91,-4 6 0,2-3-71,-6 7 1,5-4-429,-5 4 0,1-5 182,-1 5 0,-3-4 83,2 4 1,0-5-792,1 5 1,-4-4-1160,4 4 1,1-7 312,-1 3 0,7-9-752,-3-1 0,4-2 2122,2 1 0,5 4 0,3-5 0</inkml:trace>
  <inkml:trace contextRef="#ctx0" brushRef="#br1">13308 11095 8544,'0'-22'4955,"0"1"-4090,0 13 0,0 3 591,0 10 1,2 4-667,3 11 1,1-3 369,4 7 0,1-1-450,-6 1 1,6 3-494,-1-2 1,-2 2 8,1 2 1,-4-5-729,5 0 1,0-1 185,4 1 1,-4 2-67,-1-7 1,1 0-473,4-4 0,1-1-3443,-1 1 1841,1-1 1,-1-6 2455,1-3 0,6 3 0,1 0 0</inkml:trace>
  <inkml:trace contextRef="#ctx0" brushRef="#br1">13887 10907 8474,'0'-15'418,"0"1"1,0-1 81,0 1 0,0 4 320,0 1 779,0-1-170,0-5 217,0 1-43,0-1-623,0 1 0,0 6-249,0-5 62,0 11-519,0 2 0,0 8 36,0 7 1,2 6-154,3 3 0,-4 3-175,4 2 1,-3 5-108,-2 0 0,0 6-507,0-1 1,0-2-176,0 1 0,0-4 413,0 5 1,0-9-42,0-1 1,2-1-492,2-9 792,-2-6 0,11-7 140,-4-6 1,4-12 241,2-8 1,-1-6 163,1-2 1,4-1-234,0 0 0,1 0 235,-6 0 0,1 1-91,-1 4 1,5 5-251,1 9 0,-1-1 98,-4 6 0,1 2-222,3 8 0,2 8 24,3 6 0,2 7-88,-7-2 0,0 2 92,-4-2 1,-1 1-181,1-5 0,-2-1 736,-4-4-154,-2-7-3,-7-2 1,0-12-89,0-4 1,-5-9 358,0-6 1,-6-4-272,1-4 0,2 0-136,-1-5 1,5-1-879,-1-4 1,4-1 427,1 1 0,0 1-528,0 3 1,5 10-40,0 10 465,6 3 0,-3 16 312,6 10 0,7 9 0,2 10 0</inkml:trace>
  <inkml:trace contextRef="#ctx0" brushRef="#br1">14785 11008 8431,'5'-24'0,"0"0"0,5 6 0,-6-1 0,8 3 0,-9 1 5608,7 1-3904,-7 6 0,5 1-531,-3 7 0,-2 7-431,6 2 1,-4 4 109,5 2 0,-5 6-206,4 3 0,-4 3-183,5 2 1,-5 0-282,4 0 0,-1-1 104,2-4 1,1 3-346,-6-3 1,5-1-173,-5 1 0,4-6-181,-4 1 0,5-8-524,-5-1 1,1-7-1001,-1 2 426,3-4 1,2-1-236,-1 0 1745,1 0 0,4 0 0,1 0 0</inkml:trace>
  <inkml:trace contextRef="#ctx0" brushRef="#br1">14380 11617 8385,'0'-15'0,"0"7"0,0-5 0,0 3 385,6-2 1,-4 2 1581,3 0-782,-4 7-398,-1-10-508,0 12 233,0-6-478,0 14 0,-1 1-53,-4 6 1,2 1-55,-7-1 1,5 2 153,-5 4 1,6-4-23,-6 3 1,7 2-41,-2-2 0,-1 5-131,1-4 0,0-1-16,5-5 1,0-4 54,0 0 0,1-2-62,4 1 1,-1-2 11,5-7 1,2 0 323,9 0 0,-4 0 258,3 0 0,2-7 210,-2-2 0,1 1-352,-6-2 0,1 0 150,-1-4-2395,1 6 1212,-1-5 716,1 11 0,-7-4 0,-2 6 0</inkml:trace>
  <inkml:trace contextRef="#ctx0" brushRef="#br1">14742 11790 8257,'0'-14'0,"0"-1"0,0 6 1747,0-1-558,0 0-202,0-4-735,6-1 1,2 7-223,7 4 0,-6 2 137,1 2-114,0 0 0,4 5 59,1 0 1,-7 6-200,-3-1 1,-4 2 10,-1 3 0,0 4 59,0 1 1,0-1 280,0-5 1,-1 1-3,-4-1 135,3 1-95,-4-1-149,6 1 0,1-7-365,4-3 1,8-4-996,6-1 1207,7 0 0,3-6 0,8-2 0</inkml:trace>
  <inkml:trace contextRef="#ctx0" brushRef="#br1">15886 10892 11731,'-15'0'434,"1"0"1,4-4 269,1-1 0,4 0 131,-5 5 0,7 0 1,-4-2-422,7-3 0,2 4 207,3-4 0,5 3-164,9 2 0,3-4 21,7-1 0,2-5-73,3 5 0,3-6 77,6 1 1,1 2-159,-1-1 0,-1 1-272,-4-2 0,4-3-815,-3 3 0,-4 2 474,-1-1 1,-5 5-549,-5 0 0,-3 0-177,-6 0-2552,-1 2 1753,-6-4 1818,-8 12 1,-14-4-1,-9 4 1</inkml:trace>
  <inkml:trace contextRef="#ctx0" brushRef="#br1">16161 10559 11731,'-19'-19'-503,"-1"0"0,3-6 144,7 6 0,2 6 4126,3 8-2621,4 4 1,-4 1 125,10 0 0,-2 6-663,6 4 1,6 9 74,4 5 1,5 4-340,-4 1 0,4 4 100,-5 1 1,2 2-314,-2-3 1,-3-2-421,4 3 1,-4 1-265,-2-1 1,1 0-718,-1-5 0,6 3-1051,-1-3 0,2 2 1085,-2-12 1,-1-1 1268,6-9 1,0 4-1,5-5 1</inkml:trace>
  <inkml:trace contextRef="#ctx0" brushRef="#br1">16798 9994 8530,'-6'-43'0,"4"6"917,-3 3 1,5 5 313,5 5 341,3 3 1,7 13-412,-1 3 0,1 4-25,-1 1 0,5 12-485,1 8 0,1 7-199,-2 7 0,-3 4-137,3 11 1,2 1-19,-1 3 0,-1 5-250,-5 0 0,-1 0-98,-3 4 1,-2 3-467,-3-3 0,-4 6-64,4-5 0,-3-2-471,-2-8 0,-2-5 285,-3-9 1,2-5-167,-7-10 475,7-3 1,-5-13 131,3-3 0,4-10 390,-4-5 1,3-4-128,2-6 1,0-4 316,0-9 1,7 0-149,2-5 1,4-1 3,2-4 1,1 4-70,3 0 0,-1 6 216,6-6 1,-6 8 45,1 2 1,-1 7-135,1 7 1,-3 7 406,3 4 0,-3 5-211,-1 9 0,4 1 529,1 13 1,-1 5-303,-5 5 0,1 5-170,-1-6 1,1 6-1078,-1-5 0,1 1 513,-1-1 1,-4-3-644,0 2 1,-6-4 431,6-4 1,0 0-4409,4-5 2508,1-1 2253,-1-5 0,1-6 0,-1-1 0</inkml:trace>
  <inkml:trace contextRef="#ctx0" brushRef="#br1">17710 10545 8529,'7'-23'0,"1"2"0,6 7 3079,7-1-1960,2 1 1,6 1-1,0 3 1354,6 4-1561,-4 6 1,9 0 89,-6 0-184,0 6-407,-12 2 0,-3 13 143,-9 3-675,-4 4 154,1 1 1,-7 0-186,0 0 192,-7 0 0,-7 3 30,0-3 0,-1 3 147,1-8 0,4-3-439,0-2 0,7-3 27,-2-1 0,4-5-62,1-1 0,6-6 115,4 2 0,9-5-686,5-5 1,3 2-200,2-6 0,5 4-579,0-5 0,5 5 73,-6-4 1,1 5 1532,-5 0 0,7-4 0,1-1 0</inkml:trace>
  <inkml:trace contextRef="#ctx0" brushRef="#br1">18724 10023 12274,'0'-14'-796,"0"6"1,-5-5 190,0 3 0,1-3 1046,4-1 1,-2 4-25,-3 1 0,4-1 80,-4-5 1,3 1-70,2-1 0,0 1 60,0-1 1,0 1-36,0-1 1,0 1 342,0 0 1,0 4-43,0 0 1,0 5 1087,0-4-1069,0 6 0,2-4-77,3 7 0,1 7-413,4 2 1,3 10-19,-4 6 1,4 7-242,2 2 1,-3 7 188,-2 3 0,3 1-826,-3 8 0,4-8-56,5-1 1,-2-3-465,2-7 1,-3 3 42,-2-8 1,2 0 521,4-14 0,-4-4 502,3-11 0,2-3 71,-2-7 1,1-6 126,-6-13 0,2-5 122,4 0 1,-3-4 363,7 4 0,-1 0-129,1 5 0,3 7 120,-2 2 0,-3 6 83,2 4 0,-1 4-219,1 6 0,2 6-377,-7 4 1,3 3 29,-7 1 1,3 2-169,-9 4 1,-2-9 67,-2 3-496,-4-2 426,-1-4 0,-6-3 337,-4-10 0,2-5-517,-2-9 1,2 1 199,-1-6 0,-4-2-81,3-8 0,4 2 204,1-6 1,3-1-738,2-5 0,7-1-328,2-3 1,9 8-841,1-4 1,7 17 980,-2 3 1,4 13 926,1 6 0,6 3 0,2 2 0</inkml:trace>
  <inkml:trace contextRef="#ctx0" brushRef="#br1">20071 10038 8542,'-7'-21'521,"-1"5"1,-6-5 684,-1 6 0,7 1-476,4-1 1,2 1 808,2-1 1,2 6-714,2-1 1,4 2-211,7-2 1,6-1-446,3 6 0,3-4-316,2 4 0,0 0 36,0 5 1,0 0-246,0 0 0,-6 2 149,-4 2 0,-3 4 52,-1 7 0,-7 6-154,-4 3 1,-2 3 113,-2 2 1,-6 2 574,-4 3 1,-3-4-123,-1 4 1,4-3 34,0-2 1,2-2-198,-1-3 1,2 2 16,7-7 1,2-4-12,3-6 1,4-5 29,11 0 0,4-4-472,9-4 1,4-6 171,7-9 1,-2 2-1065,-4-2 1,3 3-130,-8 2 0,0 6-1989,-9 3 3348,-3 3 0,-7 2 0,1 0 0</inkml:trace>
  <inkml:trace contextRef="#ctx0" brushRef="#br1">19622 10516 8446,'-6'-15'0,"4"1"2171,-3-1-538,-3 1 202,6 6-1291,-4 1 0,12 15-30,4 7 0,-2 1-568,2 8 1,-1 0 136,6 5 0,-2-5-425,-4 0 1,4-1 322,-3 1 1,1 2 245,-1-7 0,3 1-325,-4-6 0,-1-4-605,2-1 697,0-5 0,4 0 377,1-8 0,4-5 340,0-5 1,2-2-229,-1-3 1,4 3-2768,10-4 2284,-4 11 0,5-4 0,-6 5 0</inkml:trace>
  <inkml:trace contextRef="#ctx0" brushRef="#br1">20129 10907 10351,'0'-23'-787,"5"2"1621,-1 7 0,8-1 308,-3 1-689,4 6 0,2-3-202,-1 6 1,-4 2 15,0 7 1,-6 1-289,6 10 1,-7-2-1,2 11 0,-3-5 277,-2 5 1,0-5 47,0 6 1,0-3-513,0 2 1,-5-1 121,0-4 1,0-8 294,5 4 82,0-4-44,0-3 0,3-1-1117,7-7 0,1-5 194,13 0 676,1-6 0,16-4 0,4-7 0</inkml:trace>
  <inkml:trace contextRef="#ctx0" brushRef="#br1">21200 9763 12376,'7'-21'-1147,"-1"5"1024,4-4 1,3 4 1047,-4 2 1,4 1-190,2 3 0,4-1-125,0 6 0,6-1-203,-6 1 1,2 3-180,-2-3 1,-1 4-90,6 1 1,-6 0-172,1 0 1,-3 0-196,-1 0 0,-1 1 243,0 4 1,-1 3-2636,-3 7 2516,-4-1 0,1 1 1,1-1-1</inkml:trace>
  <inkml:trace contextRef="#ctx0" brushRef="#br1">21374 9980 10046,'0'-15'2138,"0"1"0,7-1-796,2 1 1,9 1-1013,1 3 0,5-1-790,-4 6 0,4-4-1323,-5 4 1783,7 0 0,3-1 0,8-3 0</inkml:trace>
  <inkml:trace contextRef="#ctx0" brushRef="#br1">12309 5243 29037,'0'-14'-4139,"0"-1"1,0 1 3032,0-1 0,0 1 536,0-1 733,0 1 1,0 0 44,0-1-525,0 7 1,2 2 966,2 6 0,-2 1-1312,3 4 0,-4 3 741,-1 7 1,0 5-217,0 5 1,0-3 100,0 2 1,-1-1-49,-4 1 1,3 3 165,-2-3 1,2-3-6,2-1 0,0-4-1473,0-2 1218,0 1 0,2-2-22,2-4 0,4-2 943,7-7 1,6-2 282,3-3 0,2-3-77,-2-6 0,3-6-205,-3 1 0,-3 1-722,-1 9 0,-9-3 704,-2 8-203,-5-1 0,2 5 0,-6 0 1</inkml:trace>
  <inkml:trace contextRef="#ctx0" brushRef="#br1">12642 5345 24684,'-14'-15'-2162,"4"1"290,0-1 1581,7 7 1,-5-3 544,3 6-453,4-6 0,1 9 1479,9-3 0,9 4-220,1 1 0,7 0-1479,-2 0 0,3 0 864,2 0 1,0 1-83,0 4 0,-5 2 277,1 2 1,-8 4-181,3-3 0,-9-2-477,-1 2 1,-7-1-1615,2 6 1,-4-6 787,-1 1 0,-6-2 700,-4 2 1,2 1-150,-2-6 1,7 1-510,-2-1 387,4-3 0,7 11 1,2-5-1</inkml:trace>
  <inkml:trace contextRef="#ctx0" brushRef="#br1">12961 6822 14958,'0'-22'-2275,"-5"-4"1730,0 7 567,0-1 0,4 6 436,-4-1-298,3 7 0,-4 0-29,6 3-112,0 4 0,0-4-258,0 10 0,0-2 284,0 7 1,0-6 124,0 6 0,0 0-44,0 4 0,0 2-19,0 4 0,-2-4 6,-3 3 0,-1-1 64,-4 1 1,-3-3-14,4 4 1,1-4-352,-2-2 630,7 1-72,-10-1-88,11-6 1,2-1-158,10-7 0,9-7 256,5-3 0,0-2-138,5-3 1,-3 1-12,8-1 0,-8 1-651,-2-1 0,-2 2 99,2 4 1,-3 1-76,-6 3 481,-1 3 1,1-4 0,-1 6 0</inkml:trace>
  <inkml:trace contextRef="#ctx0" brushRef="#br1">13279 6779 20994,'0'-15'-3470,"0"1"3041,0-1 1,0 6 1516,0-1-713,0 0 0,0 1-201,0-1 0,7 7 886,2-2-1028,4 3 0,2 7-877,-1 0 1,-1 6 711,-3-1 0,1 3-289,-6 1 247,6 1 0,-9-1 226,2 1 0,0-2-385,0-4-309,-2 4 1,9-10 11,-6 7 0,6-7-261,-1 2 983,3-3 1,8 4 0,1 2-1</inkml:trace>
  <inkml:trace contextRef="#ctx0" brushRef="#br1">13410 6866 13935,'-15'-7'-855,"1"4"672,-1-7 1,5 2 125,1-1 1,4-3 159,-5 8 0,7-3 53,-2 2 1,4 2 43,1-7 0,0 6-110,0-6 1,0 5-365,0-5 1,6 6 414,4-6 0,3 5 184,1-5 0,1 6 80,-1-6 0,1 2 345,-1-2-400,1-3 1,-1 12-6,0-4 1,-4 3-317,0 2 1,-5 0-15,4 0-189,-6 7 0,4 6-323,-7 6 0,0 0 106,0-4 1,-2 4 68,-3 0 1,2 1 76,-6-6 1,4 1 223,-5-1 9,7 1-263,-4-1-273,7 1 1,12-7 420,2-4 1,10-4-167,0-4 420,10 2 0,3-11 0,7 5 0</inkml:trace>
  <inkml:trace contextRef="#ctx0" brushRef="#br2">12541 4432 16568,'-15'-14'-3032,"1"-6"2384,-1 1 0,6-2 732,-1 2 1,0 3-137,-4-3 1,-1 2 372,1 3 0,-1-1 74,1 1 0,-5-5-35,-1-1 1,1 1-355,4 5 0,1-1 107,-1 1 1,1-1 192,0 1 0,-6 4 0,1 0 0,-2 2 120,2-1 0,1-3-409,-6 7 1,0 1 180,-5 4 0,-2 1 146,-3 4 1,-1 3 250,-4 7 1,-4 6 83,-1 3 0,-1 5 171,-8 4 0,7 0-418,-3 5 0,9 1 230,2 4 1,4 7-245,-5 3 0,13-1 38,2 1 1,7 2-313,2 7 1,7 0-311,3 5 0,4-1-220,1 2 1,1-2-294,4-3 0,5-4-54,9 4 1,-1-7 102,6-8 0,-5-1-106,5-13 0,2-5 165,8-5 0,-2-13 721,7-1 1,-1-7 208,6-3 0,6-6 342,3-4 0,-2-11-84,2-8 0,0-1-15,5-9 0,-5 0 140,0-4 0,-1-1 104,1 1 1,-3 4-370,-7 1 0,1-1-191,-1-4 1,-7 6-338,-7 3 0,-2 5 14,-8 5 1,1-4-189,-6 4 1,-6 3-205,-3 2 0,-3-2-271,-2 2 1,0-9 86,0-1 1,0 0 98,0-4 0,-7-4-20,-3-2 1,-2-4-74,-3-6 1,1 3 274,-1-7 0,-1 6 5,-3-1 0,1 3 241,-6 1 0,5 2-42,-6 4 1,3 1 141,-2 3 0,-4 6-118,4-5 0,2 12 150,-2-3 0,0 12-305,-5 7 1,-2 5 408,-3 5 0,-3 16 135,-6 13 1,-7 19 0,-2 7-1</inkml:trace>
  <inkml:trace contextRef="#ctx0" brushRef="#br2">11947 5634 23031,'-8'-8'-8143,"0"-3"7466,3 6 0,2-4 1134,-7 4-231,7-6 1,-5 4 638,3-3-126,3-2 329,-4 4-1235,6 0 0,0-1 1313,0 5-710,0 2 1,0-3 18,0 10 1,0-2 1,0 7 0,0 0-220,0 4 1,5 5-47,0 1 0,-1 5-167,-4 0 1,0 4 352,0 4 1,0-2-316,0 3 0,5 3-115,0 1 0,5 6-382,-5 4 1,6-1 147,-1 6 0,1-3 227,-2 8 0,4-4-181,-3 9 1,3-2 183,1 2 1,1-3-301,-1 2 1,1-4 240,-1-5 0,2-3 18,4-6 1,-4 1 3,3 3 1,-1-3 51,1 3 1,-1-2-308,6-3 1,-5 0 164,5 1 0,-1-1-176,1 1 0,-1-1 218,-4 1 0,-1-1-197,6 1 0,-7-1 240,3 1 1,-4-1 87,-2 0 1,2 1 62,4-1 0,-4-1 283,3-3 0,-1-2 23,1-3 1,-1-4-125,6 4 0,-2-8 117,3-2 0,2-2-54,-3 3 1,3 2-333,2-3 0,0 3-38,0 2 1,-1-4-98,-4-1 0,3 1 159,-3 9 1,-3-3-272,-2 3 1,2-4 275,-1-1 1,1 0-193,-2 0 0,-3 0 232,3 0 1,-1-5-4,1 0 0,-1-4 181,6 4 1,-6-2-333,1 2 0,4-1 249,1-4 1,-2-1 100,3 6 1,-3-5-56,2 6 0,2-6-42,-7 5 1,5 0-32,-4 5 0,-1-5-73,-5 0 1,1 1-146,-1 4 0,1 0 335,-1-1 0,2 1-433,4 0 1,-4 2 49,3 3 1,2-4-11,-2 4 1,7-3 108,-2-2 1,4 0 140,1 0 1,-2 0 42,-3 0 0,3 0-17,-2 0 0,-3-2-44,2-3 1,-4 7 276,4-7 0,-7 6-137,3-6 1,1 4 223,-2 1 0,5-2-337,-5-3 1,6 4-39,-6-4 1,0 3-103,-4 2 0,4 0 103,0 0 0,-4 0-49,-6 0 1,-5 0 359,0 0 0,3 0-25,-2 0 0,-1-7 24,-4-2 0,0-4 420,0-2-417,0 1 1,-1-7 819,-4-3-641,3 3 1,-6-5 268,4 7 1,2-6-1183,-3 6 1,4-5 141,1 5 0,-5-1-149,0 6 1,0-1-7,5 1 1,0-1-32,0 1 1,-5 4 179,0 0 1,1 1-92,4-6 0,-2 1-254,-3-1 1,4 1-308,-4-1 1116,-3 0 0,4-5-36,-5-5 0,4-2-205,-5-2 0,5-2-102,-4-2 1,-1-6-512,-4-9 1,-1 2 158,1-2 1,4-2 129,0 2 1,1-5 816,-6 4 1,2 1-896,4 5 301,-4-1 0,11 6 53,-3-1 0,10 7 1184,5-2 1,6 5-317,8 5 1,2 3-454,13 6 0,4 1 174,5-1 0,2-1-69,-2-3 0,-3 1-85,4-6 1,-1 0 39,-5-5 0,-2-7 543,-12-2 1,-7-11-951,-3-4 0,-9-3 448,-5-2 0,-3-5-398,-2 0 0,-2-1-697,-3 1 1,3 8-885,-2-3 1,4 10 149,4 0 1493,11 9 1,14 3 0,8 7 0</inkml:trace>
  <inkml:trace contextRef="#ctx0" brushRef="#br2">13221 5562 16600,'0'-29'-2752,"0"0"2548,0 0 1,5 2 1025,0 3 0,0-2-308,-5 7 1,1-6-159,4 6 0,-3 0 129,3 4 1,-4 1-175,-1-1 1,0 1-418,0-1 0,-6 3 121,-4 2 1,-3-1-121,-1 6 1,-7 0 227,-3 5 0,-4 0-5,-1 0 0,-6 2 46,-4 2 1,-2 9 13,-3 7 0,-4 5 204,0-1 0,-5-1 87,4 1 1,-5 5 236,0 5 0,5 1-347,0-1 1,-1 1-29,2 4 1,-3 3-70,7-3 0,-1 2-102,11 3 1,5-1-145,5 1 0,8 4-171,2 0 0,6-4 47,8-6 1,6 6-336,4 4 1,9 7-292,5-2 1,4 8-172,0 2 1,8 6 303,3-1 1,-19-31 0,1 1 174,1 1 1,0 0 0,-1-1 0,0-1-351,17 31 1,6-2 205,-1-3 1,1-17 54,4-2 1,-2-12 689,3-8 0,-3-9 76,8-11 1,-1-4 526,5-4 0,-1-13 60,1-12 1,0-6 153,0-8 0,-6-2-161,-4-4 1,-5 3-139,-4-8 0,1 0-145,-6-9 0,-5 2-718,-5-7 0,-8 1-177,-1-6 1,-2-7 131,-10 37 1,-2-1 0,2 1-1,-2-1 32,-3-2 1,-1 0 0,-2 2 0,-1 1-132,-6 2 1,-1 0 0,1-1-1,-1 1 91,-6 1 1,-1 2 0,-19-29-300,-4 14 1,-7 9 633,-3 15 1,0 11 331,-5 4 0,8 9-228,-8 0 1,4 10-50,-4 5 1,4 4-191,1 6 0,8 2-672,2 7 1,7 2 609,12 2 1,10 3 84,9 3 0,3 6 0,6-4 0,5 4 0,7 4 0</inkml:trace>
  <inkml:trace contextRef="#ctx0" brushRef="#br2">13612 6634 23325,'-8'-7'-4389,"-3"-1"2877,6-6 1,-1 4 820,1 1 1,3-1 794,-3-5 0,4 1 420,1 0 0,0 4 274,0 0 0,0 1-198,0-6 0,0 1-426,0-1 1,1 1 406,4-1 1,3 2 646,7 4 1,4-4 159,0 3 1,9 2-144,1-2 0,6 7-755,9-2 0,-1 5-313,0 5 1,6 5-380,-1 9 1,5 4-67,-5 6 0,1 6-602,-6 4 1,-1 2-308,-3 3 0,-4 4-224,-6 0 0,-7 6 375,-2-6 1,-11 0 200,-4-4 0,2 4 655,-3 0 1,1-1 217,-5-9 0,2 4 95,3-3 1,-2 1-87,7-1 1,-2 3 24,1-4 0,4 3 87,-3-3 1,8 9-110,1-4 1,-5-1-204,-4-3 1,0-1 30,4 6 1,1-1 8,-1 1 0,-1-6 19,-3 1 1,2-5 194,-2 4 1,3-4-95,1 5 0,1-5 66,-1 4 1,3-4-50,2 5 1,-3-2-23,3 1 0,-1 4-239,1-3 1,-1-2 116,6 1 1,-6-4-151,1 5 1,2-7 116,-2 2 0,2 1-30,-1-1 1,-4 0 200,3-5 1,-3 0 56,-1 0 1,1 0-31,3 0 0,-3-2 182,3-3 0,-3-1 170,-1-4 0,4-3 6,0 3 0,6-2 31,-6-3 0,2 0 18,-2 1 1,2-5-73,3-1 0,4-1 92,-4 2 0,3 1 56,2-6 1,-3 5 38,3-5 0,-8-1 82,8-4 0,1 5-217,4 0 1,1 1-80,-1-1 0,-3-1-97,3 5 1,1-4-148,-1 5 0,6-1-284,-1 6 1,1-6 173,-2 1 1,4 0-82,-3 4 1,3 1-27,1-1 1,1-4 22,-1 0 1,2-7 421,3 2 0,4-4-99,6-1 0,0 0-236,0 0 1,4-5 540,1 1 0,8-8 261,1 3 0,-4 1-596,4-2 0,-3 5 192,4-5 1,-4 7-311,3-2 1,-4-3-101,4-1 0,1 1 0,-6-2 0,6 5 0,4-5 0,-8 2 0,4-1 0,1-4 0,3 3 0,2 2 0,-2-1 0,-8 1 0,4-2 0,-9-1 0,4 6 0,-6-5 0,6 5 0,-9 0 0,-1 5 0,-1 0 0,-9 0 0,0 0 0,-4 0 0,-3 0 0,-2 0 0,1 0 0,-6 0 0,1 2-4,-1 3 0,-3-4 8,3 4 0,-4 2-90,-1-2 0,5 4-142,0-4 0,0 5-11,-6-5 1,-3 6-167,-1-2 0,-7 3 0,3-3 1,-6 4 83,-4-3 0,1 3-308,-6 1 1,5 1 302,-6-1 1,1 1 216,-5-1 0,5 6-221,0-1 0,5 5-180,-6-5 0,3 5 297,-2-4 1,1 6-186,4-2 1,3 3 220,-4 2 1,-1 0 14,2 0 1,0 0 21,4 0 1,-4 0-83,-1 0 0,0-7 82,0-2 0,2-9 359,-6-1-496,0-7 701,2 3-154,-6-6 896,6-6-5581,-7-2 1984,0 0 2616,-7 1 0,-1 7 1,-6 0-1</inkml:trace>
  <inkml:trace contextRef="#ctx0" brushRef="#br2">19115 9618 19558,'-14'-21'-5242,"-1"3"4242,1-6 0,6 6 1579,3-1 1,3 3 212,2 1 0,0-4-102,0 0 0,0-1 116,0 6 0,0 4 1645,0 1-2483,0 5 0,7 0 911,2 8 1,11 6-601,4 9 0,-2 4 43,2 6 0,5 0-688,5 0 0,2 1 197,-3 4 1,-2-5-164,3 0 1,-4-2 39,-1-7 0,0-3-7,0-7 0,0-3 370,0-7 0,-6-4 340,-4-5 0,-5-9 639,-4-16 1,-4-8-568,-6-6 0,0-5-196,0 5 0,0-5-335,0 4 0,5 7-338,0 9 1,8 10 598,1 9 0,7 12 1,8 10-1</inkml:trace>
  <inkml:trace contextRef="#ctx0" brushRef="#br3">10151 4505 8543,'-6'-15'0,"3"1"0,-7-1 0,7 6 919,-2-1 1,2 0 421,-2-4 366,3-1-1175,-4 1 0,6 4 541,0 0-822,0 7 0,0 0-58,0 13 1,0-1-36,0 11 1,0 4 69,0 5 0,0 0 70,0 5 1,0 3-1,0 1 1,0 2-843,0-1 1,-5 1 301,0-6 0,-6 6-566,1-1 1,-3-5 295,-1-5 1,4-2 58,1-8 0,-1-1 388,-5-8 0,1-4-71,0-6 1,4-11 440,0-4 0,2-9-182,-2 0 0,-1-3 184,6-2 0,-1 0-45,1 0 0,4 2 568,-4 2 0,3 4-226,2 7 0,0 4-34,0 1 1,2 5 11,3 0 0,3 4-158,6 4 1,2 4-259,3 7 1,-1-1 131,6 1 1,-4 4-325,4 1 0,-5-1 140,5-5 1,-5 6-1559,6-1 1,-3-1-196,2-9 1,4 3-2553,-4-8 4191,3 1 0,2 2 0,0 1 0</inkml:trace>
  <inkml:trace contextRef="#ctx0" brushRef="#br3">10224 6069 8425,'-8'-29'0,"-5"7"0,11-4 1040,-3 6 1,4 1-175,1 5 1,0-2-30,0-4 1,0 9-301,0-4 1,0 9 173,0-4-380,6 7 207,-4-3-44,4 6-209,1 6 1,-6 2-277,4 7 1,-3-1-85,-2 1 1,0-1-162,0 1 0,0-1-142,0 1 1,0-1 204,0 1 0,-2-1-396,-3 1 1,4-1 212,-4 1 1,-2-6-305,3 1 438,-8-1 0,9 4 222,-7-3-181,7-4 175,-10-6 16,12 0 0,-6-6-88,7-4 1,0 2-380,0-1 234,0-1-2301,0-4 1275,0 5 1249,0-3 0,-6 10 0,-2-4 0</inkml:trace>
  <inkml:trace contextRef="#ctx0" brushRef="#br3">10311 5779 8482,'0'-17'-4,"0"2"0,1 4 195,4-4 460,-3 1-148,10-1-729,-3 7 1,0 2-5,1 6-251,-7 0 332,3 0 0,-7 6 50,-4 4 1,2-2 81,-7 2 1,2-5-44,-2 4 0,-2-1 183,2 2 1,4-2-244,1-3 348,-3-4 0,1 7-52,-2-3 429,2-3-436,7 4 0,0-7 69,0-4-496,0 3 1,2-6-20,3 3 421,-4 4-85,12-6 0,-11 6-1180,2-4 393,5 3 697,-8-4 22,12 6 81,-11 0 268,4 0-62,-6 0 121,6 0-290,-4 0 1,6 0 267,-3 0-211,-3 0 22,4 0-32,-6 0-139,0 0-2,6 0 117,-4 0-5,4 0-7,-6 0 62,0 0 606,-6 0-533,4 0 1,-6 0 622,4 0-152,2-7-327,-11 6 1,10-6-81,-7 7 1,5-1 374,-4-4-362,6 3-71,-4-4 197,7 6-143,-6 0 1,2-2 192,-5-3-233,6 4 0,-4-6-1,7 7-34,-6 0 0,2 0 173,-5 0-327,6 0 0,-4 7 189,7 1-136,0 6-44,-6 1 1,4-1 0,-3 2-147,4 4 1,1 2 36,0 7 1,5 0-269,-1 0 1,6 0 151,-5 0 0,4-5-84,-4 0 1,7-6-72,-3 1 0,-1-2 98,2-3 1,-5-4-211,4-1 197,-5-5 211,8 2 0,-10-8-57,3-2 1,-3-5-13,-2-5 1,0 4 190,0 1 53,0 5-223,0-2 0,-2 6 243,-3 0-203,-3 0 175,0 0-68,-5 0 0,5 6-77,-6 4 0,-6 1 49,1-1 1,0 3-34,4-3 0,-4 2 72,0 3 1,-1-2-13,6-4 1,-6 4 0,0-5-33,-3 0 0,5 4 105,-1-7-127,3-1 0,1-4 15,1 0-21,0 0 1,1-1-1,1-2 182,3-2 1,4-2-52,-5 2 51,7 4 0,-3-7 24,6 3-18,0 3 62,0-4 57,0 6-25,0 0-194,6 6-8,-4-4 133,4 11-147,-6-5 1,5 2 261,0-1-237,0 1-1,-5 4 16,0 1-105,0-1 105,0 7-6,0-5 21,0 12-232,0-6 0,0 2 316,0 0-564,0 1 0,0 2 196,0-3 0,1 3-1351,4-2 0,-2-3 701,7 2 0,0-8-4044,4-1 4808,0-1 0,7-6 0,2 7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8000"/>
    </inkml:brush>
  </inkml:definitions>
  <inkml:trace contextRef="#ctx0" brushRef="#br0">5821 11892 14692,'-14'0'-923,"-1"0"1,6 0 1104,-1 0 1,7-2 1274,-2-3-809,3 4-201,2-6 70,0 7 0,7 0 167,3 0 1,2-1-304,3-4 0,-1 3 166,1-3 1,1 2 296,3-2 0,2 4-532,3-4 0,4-2 169,-4 3 1,3-3-575,2 2 1,0 2 329,0-6 1,0 4-521,0-5 1,2 5-321,2-4 0,-7 5-311,3 0 0,-11 0-616,-4-1 468,1 4 1,-15-4 148,0 10 1,-8 3 305,-12 6 0,-7 2 425,-7 4 1,-4-4 217,4 3 0,-5 2-10,5-2 1,-6 6 226,2-6 0,2 0 182,2-4 1,5-2 443,5-4 0,3 2 2753,7-6-2806,6 0 0,3-6-522,10-4 1,4-3 1904,11-7 0,2 1-1075,7-1 0,5 2-500,0 4 0,1-4-510,-1 3 0,-3 2-446,2-2 1,-4 7-425,-4-2 1,3 4-980,1 1 1,0 1 1808,5 4 1,-3 3 0,-2 7 0</inkml:trace>
  <inkml:trace contextRef="#ctx0" brushRef="#br0">7443 11530 11164,'0'-8'-761,"0"1"0,0 6 405,0-4 383,0 3-372,0-4 175,7 6 237,-6 0 0,6-2 440,-7-3-346,0 4-200,0-6 48,0 7-2145,0 0 2245,0 7 0,-5-4 171,0 7 1,-6-6 42,1 6 1,-3-5 473,-1 4 1,-1-5 780,1 1-945,-1 3 0,3-5 691,2 6-677,3-5-246,7 2 0,7-6-263,3 0 1,9 0-350,5 0 1,3 0 47,2 0 0,5-5-127,0 0 1,0 1-11,-5 4 1,0 0 78,0 0 1,-5 0-137,0 0 1,-13 1 29,-1 4 0,-9 5-30,-5 9 1,-6-1 265,-9 6 1,-10 0 55,-10 5 1,-3 0 44,-1 0 0,-1-5 270,1 0 0,7-6 507,7 1-289,0-3 326,13-1 0,5-7-87,16-3 0,9-5 167,15-5 0,7 2-430,2-7 0,3 0-429,-3-4 0,2 4-52,-6 1 0,0 0-428,-5 0 0,-6-2-1277,-4 6 961,-3 0 707,-8 5 0,-8 13 0,-8 3 0</inkml:trace>
  <inkml:trace contextRef="#ctx0" brushRef="#br0">10513 11501 20540,'0'-10'-1953,"0"0"1,0 6 618,0-6 0,0 5 206,0-5 695,0 7 380,0-10 1,0 10 14,0-7 45,0 7 0,2-8-138,3 6 0,-4-1 493,4 1 1054,-3 3-251,4-11-897,-4 5 0,4-1 8,-6-1 0,5 5 897,0-4-375,0 5 181,-5-9-994,0 5-655,0 0 162,0-5 266,0 12 119,0-12 1,0 10-588,0-7 19,0 7 164,0-4 1,0 6 685,0-4 0,0 3-30,0-4-50,0 6 705,6 0 349,-4 6-1340,4 2 1,-6 7 311,0-1 0,0-4 13,0 0 0,5-1-267,0 6 0,0 1 195,-5 3 1,0-3 106,0 4 1,5-3-699,-1 3 0,1-3 193,-5 8 1,5-6 565,0 5 1,0-6-219,-5 1 0,0-3 23,0-1 1,0-1 585,0 1-330,0-1-134,0-6 343,0-1-409,0-7 0,1 0 265,4 0 0,-2 0-73,7 0 0,0-2 256,4-3 1,5 3-245,1-2 1,5 2 147,0 2 0,2 0-25,2 0 0,5 0 15,0 0 0,6 0 24,-2 0 1,3 0-406,-3 0 1,2 0 29,-6 0 1,2 0-129,-3 0 1,0 0 32,5 0 0,-6-5 65,2 0 0,-3-4 65,-2 4 0,4-5-40,1 5 0,0-4 36,-5 4 1,-2-5 15,-2 5 0,2-4 42,-3 4 0,-3 0 87,-2 5-61,-9 0-379,3-6 832,-12 4 1,-1-6-932,-9 3 0,-4 2-68,-2-7 1,-1 6-7,-3-6 1,1 5 40,-6-5 0,6 1-238,-1-6 1,3 6 322,2-1 1,4 7-2183,0-2 423,7-3 2106,-3 6 1,18 9 0,5 9 0</inkml:trace>
  <inkml:trace contextRef="#ctx0" brushRef="#br0">9992 4881 23141,'-14'23'-724,"-1"-1"302,1-2 0,-1 4-715,1 10 1,-1-2 525,1 6 0,-1 1 115,1 4 0,1-6 393,3-3 1,-3-3 0,5-2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8000"/>
    </inkml:brush>
  </inkml:definitions>
  <inkml:trace contextRef="#ctx0" brushRef="#br0">13048 11863 22181,'-9'-23'-5084,"-3"-4"3677,2 3 0,4-4 1466,1-1 0,3 0 840,2 1 0,7-1-25,2 0 0,4 6 104,2 4 1,-6 4-384,1 6-91,-1 2 234,6 7 0,-2 7-406,-4 2 0,-2 9-138,-7 1 1,0 9-23,0 1 0,-2 4-158,-3 6 0,2 6-470,-6-6 0,1 6 201,-2-7 0,-1 3-266,6-3 1,0-2 208,5-7 1,0-7 472,0-3 1,8-4-344,7-5 1,7-12 962,12-12 1,12-20-326,17-15 0,-29 19 0,1-1-404,8-3 1,1 1 0,-2 0-1,0 1 135,4 0 0,0 2 0,-5 1 0,0 1 180,-2 4 0,-1 0 0,30-21 119,-6 16 1,-21 5 35,-12 14 0,-17 5-168,-7 10 0,-5 8-938,-5 6 1,-4 7-150,-11-2 1,-2 4 183,-7 1 1,0-1-785,0 1 1333,6-6 0,-5-1 0,8-2 0,4 2 0</inkml:trace>
  <inkml:trace contextRef="#ctx0" brushRef="#br0">15089 10327 24164,'15'-20'1002,"-1"-1"-1630,1-4 1,-1 0 416,1 5 0,-1-4 554,1 5 0,-1-7-54,1 2 0,-7-2-281,-3 2 1,-4-2-82,-1 7 0,-6-2-278,-4 2 0,-4 4-455,-6 1 0,3 1 509,-8 8 0,1 0-144,-5 5 0,0 2 309,0 3 0,-6 4 257,-4 11 1,-4-3 325,-5 8 0,1 4 419,-6 4 1,0 8 111,-5-3 1,0 6 60,0 4 1,2-1-64,3 6 0,3-5-514,6 5 0,1 5-24,-1 5 1,9 4-462,6-4 1,8 0-218,12-5 1,2 0-356,7 0 0,2-7-90,3-2 1,9-4-212,10-2 1,3 1-47,2-1 1,2-4 48,3-1 1,1-6 326,4 2 0,3-8 246,-4-2 1,4-6 352,2 1 0,4-9 372,0-5 1,7-4 185,-2-1 1,-3-1 160,-2-4 1,-1-10 534,1-9 1,-3-6-315,3-9 1,-4-1-533,-6-13 0,-1-2-320,-3-8 0,-2-4-332,-12 28 1,-1 0 0,8-35-274,-12 36 1,-1-1 0,6-40 133,-1 2 0,-11 36 0,-2 0-240,4-36 1,-4 7 28,-6 12 1,0 9-629,0 10 0,-8 5-53,-6 10 1,-9 9-99,-10 11 0,-6 4 381,-9 4 955,-4 11 0,-9 3 0,-6 6 0,-7 0 0</inkml:trace>
  <inkml:trace contextRef="#ctx0" brushRef="#br0">14322 9792 22276,'0'-15'-2751,"0"1"1698,0-1 889,0-6 1,1 5 585,4-3-267,-3 3 271,11-5 1,-10 5-347,7-4 10,-7-2 0,3 4 178,-6-6 0,0 5-362,0-6 0,-1 1 196,-4-5 0,-5-1-329,-9-4 0,-4-3-509,-6-6 1,-8-4 156,-6-6 0,-9-4 314,21 22 0,0-2 0,2 5 0,0 0-21,-1-4 0,2-1 1,1 3-1,2 1-606,-18-35 0,6 2 138,3 3 0,5 9 124,5-4 0,-3 4-30,3 1 1,-4-5 395,-1 1 1,2-8 179,3-7 1,3-1-100,6 1 0,-1-7 627,7 38 1,-1 0 0,-6-33 184,-3 1 0,4 6 141,5-1 1,2 6-337,4 8 0,2 9-154,-3 7 0,4 6-495,1-2 1,0-2 247,0 3 0,-7-1-313,-3 5 0,2 0 453,-1 0 0,4 0 29,-5 0 0,7 0 219,-2 0 1,4 0-21,1 0 1,0 0-181,0 0 0,0 5-29,0 0 0,0 6-160,0-1 0,4 3 574,1 1 1,0 1-423,-5-1 1,-2 1-267,-2-1 1,0-4-212,-5 0 0,-1-1-73,-4 6 1,-2-1 204,-4 1 1,4-1-27,-3 1 1,3-5-154,1-1 0,1-4-211,-1 5 1,2-7 114,4 2 0,1 3 493,3 2 0,3 3 115,-3 1 1,-1 1-113,1-1 0,0 5-110,5 1 768,0 6-754,-6-4 1,3 7 872,-7 0 0,5 2 135,-4 3 1,-1-2 71,-5 6 1,1 1-408,-1 5 1,1-1 236,0 1 1,-1 4 288,1 0-932,-1 1 0,2-6 1559,4 1-1699,-4-7-55,11-2 0,-4-9-942,6-7 0,6-6 505,4-13 0,9-5 612,5 0 1,4-11 27,0 2 1,1-4 196,0 4 0,-4 1-60,-1 3 1,-5 4 152,5 6-4,-6 6 791,3 3 1,-13 18-1596,-3 7 1,-4 12-233,-1 8 1,0 4-1085,0 4 1,0 4-298,0 7 1641,0 6 1,7 1 0,1 7-1</inkml:trace>
  <inkml:trace contextRef="#ctx0" brushRef="#br0">6647 10313 19662,'-13'-21'-5940,"3"3"4778,-9-6 1,8 5 431,1-5 608,0 6 0,-4-3-167,-1 7 1,1 4 172,-1 0 1,-5 7 648,-5-2 0,-2 4-352,-2 1 0,-3 0 612,-7 0 0,6 8 447,-11 6 1,-1 9-125,-3 11 0,-7 9-402,2 10 0,25-22 1,0 1-102,-2 1 1,2 1 0,1 4 0,2 2-127,1 0 0,0 2 1,1 3-1,1 2-267,0 0 0,0 2 1,3 0-1,1 0-99,1-1 1,1 1 0,3 0-1,2 0-116,0-3 1,2 0 0,3 0 0,1 1-291,0-1 0,0 0 1,2 34-354,-2-2 1,5-13-281,5-11 0,3-5-8,7-5 0,6-13-295,3-7 0,5-8 771,4-7 1,8-5 743,12-14 0,8-8 18,-23 2 1,1-2-1,1 2 1,1-1-11,2-5 0,0 0 0,4 2 0,0-2 88,1-4 0,0-1 0,0 1 0,-1-1 67,2-1 0,-1-2 1,-5-1-1,-1-1 82,2 2 1,-1-2 0,-5-4 0,0-1 236,-1 4 1,-2-1 0,-4-3-1,-4-2-213,-4 3 1,-3 0 0,11-37-412,-12-4 0,-12-2-646,-12 2 0,-13 0-222,-20 4 1,16 37 0,-2 0 94,-3-1 1,-3 1 0,-2 1 0,-1 1-32,0 2 1,-1 1-1,-1 3 1,0 2-833,-32-13 0,2 10-234,8 10 0,0 11 567,4 8 1,3 13-385,7 11 1535,-1 3 0,7 5 0,4 7 0,2 6 0</inkml:trace>
  <inkml:trace contextRef="#ctx0" brushRef="#br0">6343 9314 19546,'0'-15'-1899,"-5"1"319,0-1 1152,0 7-177,5 2 1868,0 6 4351,0 0-5232,0-7 1,-5-6-593,1-6 0,-8-7 62,3 2 0,-4-5 271,-2-5 1,1-4-13,-1-11 0,1-9 504,-1-9 1,6-10-966,4 36 1,0 0-1,3-5 1,-1 0 89,-2-2 0,1-1 1,2-2-1,0-2 102,0-5 1,0 0 0,0 1 0,2-1 206,0-6 0,0-2 0,2 3 0,1 1-314,-1-1 1,1 0 0,1-1 0,1-1 281,-2 2 0,-1 1 0,1 6 0,-1 2-6,-2 3 1,0 1-1,2 4 1,1 2-74,-1 2 1,1 2 0,1-36-21,-4 4 0,0 15 235,0-1 1,5 5 31,0 5 1,0 5 126,-5 4 0,0 13 660,0 2-748,0 13 0,-2 4 983,-3 7-816,4 0 0,-12 7 522,3 2 0,-3 6-209,-1 4 1,-5 5-335,-1 10 1,-1-2 1,2 7 0,1 1-145,-6 9 1,7-4-35,-3 3 0,4-5 62,2-4 0,-6 3-518,1-4 0,1-2-467,9-2 1,-3-5 189,8-5 0,-3-3-348,2-7 975,4-6 0,-6-3 13,7-10 1,0-8-440,0-6 0,5-12 222,0 2 1,0-9-153,-5-1 1,5-3 115,-1-1 0,6-5 81,-5-1 1,6 1 393,-1 5 1,-2-4-203,2 3 0,-2 4 255,1 11 1,4 2 384,-3 3 0,3 3-59,1 6 0,2 7 23,4 3 0,-1 5-652,10 5 1,-2 5-610,12 9 0,1 4-36,8 6 0,-3 0-516,4 0 0,2 0 246,2 0 1,3-7-788,2-3 1,0-2-669,0-3 2298,0 1 0,0 1 0,0 0 0,3 1 0,7 1 0,6 1 0</inkml:trace>
  <inkml:trace contextRef="#ctx0" brushRef="#br0">9384 10849 20627,'-29'-44'-4406,"6"-5"2818,4-5 1138,3 5 0,1-1 483,1 6 0,6 14 626,3 5 1,-3 9-1034,-2 7 1,-3-3 167,-1 8 1,0-1-76,-1 5 0,-4 0 646,-1 0 0,-4 5 277,5-1 0,-5 13 107,5-3 1,-6 15-32,6 0 0,-5 14-181,5 1 0,-1 9 356,6 0 1,-1 8-258,1 2 1,1 11-250,3-2 1,4 4-717,6-3 0,0 4 292,0 0 1,6 4-428,4-9 1,9-9-239,5-15 1,10-11-71,5-8 1,4-8 455,6-11 1,2-12 356,7-13 0,0-9 15,0-14 1,5-7 179,-32 17 1,0-2 0,1-2 0,-1-1 18,-2 0 1,0-1 0,0-1 0,0-1 47,0 0 0,0-1 0,-3 1 0,-1 0 105,1 0 0,-3 0 0,9-29 615,-8 7 0,-13 2-839,-6 8 1,-11 1-349,-9 8 0,-7 6-498,-12 8 1,-5 5-333,-9 5 1,3 7 248,-3 3 1,4 5-454,6 5 0,-4 8 443,3 6 0,10 1 755,5-6 0,5 4 0,3-1 0,1 1 0,4 1 0</inkml:trace>
  <inkml:trace contextRef="#ctx0" brushRef="#br0">9398 10241 11015,'0'-15'836,"0"5"-861,0 1 1,-5 4-388,1-5 1325,-1 7-973,-2-3 213,6 6 202,-6 0 141,14 0-187,1 0 0,6-7 19,1-2 1,4-9 234,0-2 1,2-5-148,-1 1 1,-4-9 114,3 0 0,-1-8-87,1 3 0,-3-6 12,3-4 1,-1 3-347,1-3 0,-3-4 63,4-1 0,2 0-430,2-5 0,-3 3-142,-1-7 1,1 2 65,-2 2 1,0 0 193,-4 0 1,-1 5 65,1 0 1,-6 6-7,1-1 0,-7 1-64,2-1 1,1 1 222,-1-6 1,0 7-171,-5-3 0,5-2-172,0-2 0,6 3 153,-1 2 1,3 2-213,1 3 1,1 0 88,-1-1 0,0 2 176,1 4 0,-5-3-14,-1 8 0,-4-3-43,5 2 0,-7 2 353,2-6 0,-4 4-324,-1-5 1,5 1 179,0-6 0,0 5-120,-5 1 0,6 4 46,4-5 0,3 1-70,1-6 0,-2 6 8,2-1 0,-3 7 125,9-2 1,-4-1-31,-2 1 1,4 0 203,-4 5 1,4 0-193,-8 0 0,1 0 90,-1 0 1,3 0-29,-4 0 1,-2 0-54,-3 0 1,-2-3-56,-2 3 0,0-3-19,0 8 0,0 1-51,0-1 0,0 7-4,0-3 0,-5 9-845,0 1 515,-6 1 0,8-1-79,-7 0 1,5 7 59,-4-2 1,4-1 107,-5 1 0,5-1 38,-4 1 1,4 2 5,-5-7 1,6 5 351,-6-5 1,5 7 0,-5-2 0,6 4 205,-6 1 0,5 0-14,-5 0 0,6 0 156,-6 0-69,0 6 0,-3 2 172,4 7 0,-3-1 37,8 1 0,-6-1-60,5 1 0,-6-1 364,1 1 1,4-6 158,1 1 58,-3-7-465,6 4-723,-11-7 1,13-2-100,0-3 1,7 0 64,7-9 0,6 3 15,-1-9 1,7 4-93,-2 2 1,3-1-256,2 1 0,5 4 17,0 0 1,0 6 163,-5-6 0,-7 5-131,-3-5 1358,4 7-764,-7-3-36,-2-1 1,-9 6-149,-10-4 1,-3 3-109,-6 2 0,-1 0 168,1 0 0,4 0-2,1 0 0,1 2-136,-2 3 0,2-2 165,3 7 0,3-1-164,-2 6 1,2-1-234,2 1 1,6-1-161,4 1 0,3-1-53,1 1 1,3-1-460,2 1 0,-1-6 876,6 1 1,0 0 0,5 4 0</inkml:trace>
  <inkml:trace contextRef="#ctx0" brushRef="#br0">11049 11805 12557,'-6'-15'-765,"-1"-4"827,-2 0 1,1 4 859,3 6-843,3 5 311,-4-2-328,-1 6 0,-1 2 19,-6 2 0,-2 9 259,-4 7 1,3 10 378,-8-1 1,0 11 118,-9 4 1,-3 1 50,-7 8 0,1 0-268,0 5 0,-1 0 244,1 0 0,-2-3 103,-4 3 1,11-12-411,-1 3 0,7-6-435,3-9 0,6-5-581,4-5 301,10-6-371,2-4 0,9-7-576,3-7 1,3-9 440,6-5 0,1-2 357,-1-8 0,-1-2-441,-3-8 1,1 4 362,-6-4 0,-1 3 299,-4 2 0,-6-1 35,-4-4 0,-3 8-327,-1-3 0,1 10 1518,3 0 1,-2 7-1560,2 3-8,4 5 1,-1 6 592,7 13 1,7 5-536,2 9 0,6 0-46,4 0 0,2 0-237,3 0 1,8-1 90,-3-4 0,0-3 133,0-7 0,-3-6 325,8-3 0,1-5 326,-1-5-222,0-3 1,-5-19 0,0-4 0</inkml:trace>
  <inkml:trace contextRef="#ctx0" brushRef="#br0">8298 14035 18117,'0'-14'40,"-2"1"-415,-3 3 1,4-2 304,-4 2 1,3-3 324,2-1 212,0-1 1,0 1-241,0-1 0,0 1-67,0-1 1,0 1 50,0-1-29,0-6 1,-6 5-94,-4-3 0,2 3 7,-2 1 1,-1 7-289,-8 3 0,3 4-200,-4 1 1,-2 13 225,-2 6 0,-4 13-194,-1 7 1,1 4 131,-1 6 0,4 2 54,1 7 1,8-7 235,2-2 0,1-4 19,8-2 0,2-6-55,8-3 1,7-10-291,8-4 1,6-12-76,-2-8 0,5-8-122,4-12 0,-2-2 272,3-7 0,-4-7-96,-1-2 1,0-1 120,0-4 1,-1 2 288,-4-7 0,-3 8-6,-7 1 0,1 2 291,-1-1 0,-6 4 192,-3 10 220,-3 3-762,-2 13 1,0 8 20,0 9 1,0 11-372,0 4 1,0 8 224,0 2 1,4 1-1192,1-1 1,2-3-51,-3 2 1246,-2-2 1,11-2 0,-5 0 0</inkml:trace>
  <inkml:trace contextRef="#ctx0" brushRef="#br0">8776 13775 9481,'-15'-23'-301,"5"2"264,1 7 0,1 4-15,-2 1 0,-3 5 523,4-1 0,1 5 774,-2 5 0,0 5-595,-4 9 0,4 4-324,0 6 1,2 0-302,-1 0 0,2 4 142,7 1 0,0 0-150,0-5 1,0 0-141,0 0 0,12-6-363,2-4 1,9-5 54,-4-4 0,7-4-127,-2-6 0,8-3-154,2-6 1,-1-3 293,-4-12 0,0 0-358,0-5 0,-1-5 797,-4 0 0,3-6 0,-4 3 0</inkml:trace>
  <inkml:trace contextRef="#ctx0" brushRef="#br0">8935 13355 10533,'-7'-29'-234,"4"5"608,-6-1 1,5 8 421,0-3-259,2 4 1,4 3 195,2 4 1,0 2 145,5 7 1,1 0-259,4 0 1,2 8-246,4 7 1,-4 6-73,3 8 1,2 1-55,-2 4 1,5-2-459,-4 7 1,1 1-97,-2 8 0,-3-1-284,3 6 1,-2 0 404,-3 5 0,0 0 4,1 0 1,-7-1-2404,-3-4 1,-4-3 367,-1-7 2255,0-6 1,0-8 0,0-8 0</inkml:trace>
  <inkml:trace contextRef="#ctx0" brushRef="#br0">9094 13905 10533,'-6'-29'426,"4"5"-159,-3 0 1,5 6 296,5-1 0,3-2-79,7 2 1,6-1-76,3 6 1,8-6-18,2 1 0,6 0-71,-2 4 1,4 6-1278,2-1 1,-6 5-1454,1-4 2434,-7 5 1,4-9-1,-7 5 1</inkml:trace>
  <inkml:trace contextRef="#ctx0" brushRef="#br0">9471 13731 10533,'0'8'496,"-7"-1"0,6-1-46,-4 4 0,14 3 270,6 1 1,11 1-236,3-1 1,1 1-182,9-1 1,-2 5-1228,1 1 0,4 1 216,-3-2 671,-4-3 1,1 5 0,-7-6 0</inkml:trace>
  <inkml:trace contextRef="#ctx0" brushRef="#br0">9601 13442 17149,'-14'-29'-1895,"-1"4"1863,1 1 1,5 7 2,5-3 3125,2 4-612,2 2-919,0 6-1505,0 1 492,6 7 0,-2 0-3539,5 0 1811,7 7 1143,1 1 1,10 6-1,-5 1 1</inkml:trace>
  <inkml:trace contextRef="#ctx0" brushRef="#br0">9818 13572 12105,'-6'8'199,"4"11"0,-4-9 148,6 9 0,6-3 197,4-1 0,9 4-304,5 1 1,4-1-54,1-5 0,0 1-640,0-1 1,-1-1 141,1-3 0,-6-4-652,-4-6 927,-3 0 1,-3-6 468,-3-4 1,-5-9 41,-10-5 0,-3-4-306,-7-1 1,6-4 203,-1-1 1,5-5-142,-4 5 1,5-4-528,0 4 1,2 0-251,2 5 0,2 7-421,2 2 0,4 11 918,7 4 0,6 3 0,1 2 0</inkml:trace>
  <inkml:trace contextRef="#ctx0" brushRef="#br0">10267 13644 12105,'-14'0'0,"-1"-4"1097,1-1 1,1-2 200,3 2-583,-3 4-500,12-6 1,-6 14 462,7 3 1,2 7-750,3 3 0,-2 4-690,7-5 0,-1 5 394,6-5 0,-1 6-167,1-6 0,-6 0-204,1-4 0,-5-7-519,4-3 1207,-5-4 0,7-2-204,-6-4 0,0-5 1073,-5-9 1,0 1-97,0-6 0,1 0 275,4-5 1,-3 0-382,2 0 1,4 5-15,2 0 0,3 7 128,1 3 0,1 1 25,-1 8 0,6 0-2335,-1 5 0,7 7 802,-2 3 0,-2 2-2478,3 3 3167,-8-1 1,11 7-1,-6 2 1</inkml:trace>
  <inkml:trace contextRef="#ctx0" brushRef="#br0">10513 13022 11776,'0'-21'-172,"0"9"1438,0-2-711,0 3 1,7 3 971,2 3 0,6 10-926,4 4 1,-1 12-160,6 8 1,-5 2-247,5 7 0,-4 3-378,4 7 0,-6-3-94,1 3 0,-3-3-476,-2-1 1,-4 4-924,0 0 1,-7 2 620,2-2 0,-10-7 1129,-5 2 1,-9-9 0,-3 1-1</inkml:trace>
  <inkml:trace contextRef="#ctx0" brushRef="#br0">10658 13557 11776,'15'-28'-5,"1"-3"-63,3-3 0,5 8 1155,10-3 0,-4 10-382,4 0 0,3 3-450,2 1 1,1 1-94,-1-1 0,1 7-226,-6 3 0,-5 4-256,-5 1 0,-6 0 278,1 0 0,-3 0 0,-2 0 0</inkml:trace>
  <inkml:trace contextRef="#ctx0" brushRef="#br0">11266 13384 11776,'5'14'-415,"0"1"0,5-6 1763,-6 1-806,8 0 0,-6 4-185,4 1 0,1-6-801,-6 1-1026,0 0 1508,-5 4 0,0-6 0,0-1 0</inkml:trace>
  <inkml:trace contextRef="#ctx0" brushRef="#br0">11165 13022 8474,'-8'-23'0,"1"-3"854,7 7 0,0 4-222,0 6 1,7 6-576,3-2 0,7 3-57,3 2 0,5 13 0,-2 3 0</inkml:trace>
  <inkml:trace contextRef="#ctx0" brushRef="#br0">11556 13282 12595,'-8'0'1577,"-5"0"-447,11 0-1286,-4 0 0,12 0 103,4 0 0,3-5 9,1 1 1,6-1-359,-1 5 0,5-2-347,-5-3 0,6 2 546,-6-7 1,0 2 250,-4-1 0,-2-9 908,-4 4 0,3-4-490,-8 3 1,1-4 346,-5 0 1,0-1-202,0 6 1319,0-1-1366,0 7-1013,0 2 1,11 6-394,4 0 1,7 6-2357,-2 4 3100,5-3 0,4 5 0,8-4 1</inkml:trace>
  <inkml:trace contextRef="#ctx0" brushRef="#br0">12077 13022 12595,'-6'-29'-738,"-2"6"973,-7 4 1,7 3 1082,3 1 0,4 6 715,1-1-1375,0 7 1,6-4-225,4 7 0,4 2-107,6 3 1,1-2-540,3 7 1,3-6-245,-3 6 1,4-7-316,1 2 1,-5-3 246,0-2 0,-5 0-811,5 0 1,-6 0 442,1 0 0,-3-7 329,-1-2 1,-2-9 668,-4-1-11,-2-1 0,6-1 0,3-1 0</inkml:trace>
  <inkml:trace contextRef="#ctx0" brushRef="#br0">9833 14919 10068,'0'-50'-80,"1"5"1583,4-3-884,3 3 1,7 1-136,-1 1 1,-4 4-376,-1 1 1,-5 1 173,0-2 1,-2 4-8,-2 6 1,-6 4-476,-4 1 0,-8 7 89,-1-3 1,-8 11-11,-2 4 0,0 5 285,-5 5 0,3 4 213,2 11 0,0 4-102,0 10 1,7-2 215,3 6 1,9 6-92,5 4 1,4 0-120,1-4 0,12-6 181,8 1 1,5 0-189,4 4 1,5-6-389,0-3 1,6 0-355,-1-5 1,3 8-513,1-8 1,-1-2 435,-3-3 1,-6-6-290,-8 1 0,-6 2-2077,-10-2 2929,-2 7 0,-14-10 0,-1 5 0</inkml:trace>
  <inkml:trace contextRef="#ctx0" brushRef="#br0">9688 15252 10026,'0'-14'-70,"0"-2"63,0-4 1,8-1 1044,6-3 0,9-8-298,11 3 1,3-3-116,6 3 1,5 0-476,1 0 1,9-5-473,-5 0 0,-2 7 411,-12 8-192,3 3 0,-12 1 0,6 1 0</inkml:trace>
  <inkml:trace contextRef="#ctx0" brushRef="#br0">10368 15035 12310,'-14'0'1350,"6"-2"-1428,3-3 0,5 4 678,5-4 0,3 3-400,6 2 0,6 0 195,-1 0 1,5 0-416,-4 0 0,5 0-373,-1 0 0,-3-1-639,-1-4 0,-4-3 468,-2-7 0,-4 1 729,0-1 1,-7-5-309,2-5 0,-4-4 474,-1-4 1,-6 0-195,-4-5 1,-1 6-238,1-2 0,-1 5 156,6 5-77,0 3 0,5 6 0,0 1 0</inkml:trace>
  <inkml:trace contextRef="#ctx0" brushRef="#br0">10788 14789 9019,'-20'0'4400,"3"-7"-3241,3 6 1,9-6-596,10 7 0,3 2-333,6 3 1,1 1-154,-1 4 1,1 1-363,-1-6 0,6 4-694,-1-4 1,0 2-399,-4-2 0,-1-4 711,1 4 1,-6-5 288,1-5 1,-2 2-77,2-7 0,1 1 859,-6-6 1,1-6-179,-1-3 0,-3-3 106,3-2 1,-2 0 75,2 0 0,1 1 525,4 4 1,4-1-530,1 5 1,1 7-42,8 9 0,0-3-1185,5 2 0,0 7 489,0 8 1,0 2 318,0 3 1,6 6 0,2 1 0</inkml:trace>
  <inkml:trace contextRef="#ctx0" brushRef="#br0">11397 14354 8545,'0'-14'0,"0"-7"0,0 9 1582,0-2-976,0 9 1,0 0 545,0 10 0,-5 5-465,0 9 1,-5 4-19,6 6 0,-8 4-281,3 1 1,-3 0-163,3-5 0,-3 0-83,8 0 1,-6 0-444,5 0-174,0-7 0,13-2 384,7-11 0,12-4-842,12-10 0,4-9 166,5-10 1,9-5-122,6-5 1,6 2-1502,-2-7 2388,-2 1 0,-1-6 0,-6 1 0</inkml:trace>
  <inkml:trace contextRef="#ctx0" brushRef="#br0">11831 13746 8557,'-29'-15'764,"7"7"-60,7 2 1,9 7-172,6 4 0,6 3 740,4 7 0,4 6-547,6 3 0,-3 0-13,7 5 1,-4-3-272,4 8 0,-5-4-321,5-1 1,-4 0-82,4 0 0,-7 5-343,3 0 0,-6 1-996,-4-1 1,-4-2 698,-6 7 0,-1-1-500,-4 6 1,-5-6 260,-9 1 0,-4-5-1719,-6 4 2558,-6-12 0,4 8 0,-4-12 0</inkml:trace>
  <inkml:trace contextRef="#ctx0" brushRef="#br0">11759 14499 8557,'-15'-15'0,"2"-1"541,4-3 1,2 1-55,7-6 1,8 0-6,7-5 1,7 0-38,12 0 0,5-1 90,9-4 0,-1 3-360,6-3 1,1 4-299,9 1 1,-2 5-361,7 0 0,-9 3 400,-1 1 1,-6 1-2693,-9 9 2775,-6 4 0,-1-7 0,-7 5 0</inkml:trace>
  <inkml:trace contextRef="#ctx0" brushRef="#br0">12483 14093 8557,'-15'0'2635,"7"0"-1472,2 0-641,6 7 1,1-4 78,4 7 0,10-1 64,9 6 1,3-1-18,2 1-124,0-1-192,7 1 1,-11-1-2022,4 1 1243,-3-1 0,-4 2-505,-2 4 1,-6-4 950,-4 3 0,-10-3 0,-8-1 0</inkml:trace>
  <inkml:trace contextRef="#ctx0" brushRef="#br0">12468 13775 8509,'0'-29'0,"0"6"83,0 4 0,7 4 178,2 6 1,4 4-184,2 10-78,6 3 0,-5 13 0,5 1 0</inkml:trace>
  <inkml:trace contextRef="#ctx0" brushRef="#br0">12859 14093 10384,'-14'0'0,"4"0"0,0 0 0,7 2 1337,-2 3 1,4 3-724,1 6 1,0 1-425,0-1 0,5 1-482,-1-1 1,8-1-1724,-3-3 1589,4 3 0,2-12-17,-1 4 0,1-6 492,-1-9 1,1-1-272,-1-14 0,-4 1 895,-1-5 0,1 0 36,5 0 0,-1 0 447,1 1 1,-1 0-554,1 4 1,-4 3 22,3 7 0,-2 4-634,7 0 0,-3 7 14,-2-2 0,1 10-182,-1 5 1,6-2 163,-1 1 0,0-1-962,-4 2 1,1 1 151,3-6 0,-3 0-108,4-5 1,-9 0 638,-2 0 1,-4-6 351,5-4 1,-7-5-6,2-4 0,-3 1 364,-2-6 0,0 2 905,0-2 1,4-2-558,1 7 1,5-1-364,-5 6 1,6 1-97,-1 3 1,3 4-219,1 6 0,1 1 27,-1 4 0,5 8-250,1 6 0,-1 7-544,-5-2 1,-4-1 321,0 1 1,-7 0 348,2 5 1,-4-6 0,-1-2 0</inkml:trace>
  <inkml:trace contextRef="#ctx0" brushRef="#br0">15857 11703 18178,'0'-22'-1435,"0"-4"321,0 7 819,0 0 1,-2 6 573,-3 3 0,4 2 344,-4 3-726,3 4 1,-2-4 512,-1 10 1,-5 3-262,5 6 0,-4 2 216,4 3 1,-6-1 62,1 6 1,2-1-115,-2 1 1,5 3 177,-4-2 0,5-3-285,0 2 1,2-6 196,2 1 1,2 2-843,2-2 0,11-1-327,9-8 1,5 1 246,5-6 0,3 0 236,6-5 0,2 0 134,4 0 1,0-7 228,5-2 0,-5-9 131,-5-1 1,-7-6 692,-3 6 1,-5-7-53,-5 2 0,-10 2 364,-9-2 1,-3-1-627,-2-4 0,-7 5-306,-2 0 1,-9 6-277,-1-1 1,-6 3-50,6 2 1,0 1-1937,4 3 0,1 4-240,-1 6 2173,7 6 1,-11 2 0,3 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8000"/>
    </inkml:brush>
  </inkml:definitions>
  <inkml:trace contextRef="#ctx0" brushRef="#br0">17305 11602 14792,'14'-14'-596,"-1"-1"99,-3 1 0,3-1 387,-3 1 0,-2-1 158,1 1 1,-6 4 133,2 0 0,-3 1-166,-2-6 0,0 1 274,0-1 1,0 1-163,0-1 1,0 1 129,0-1 1,1 1-156,4-1 0,-3 1-5,3-1 1,1 1 65,-1-1 1,5 6 226,-6-1 1,8 2 581,-3-2-449,4-2 0,2 10-179,-1-3 1,1 5-41,-1 5 1,-1 5-325,-3 9 0,1-1-10,-6 6 0,4 1-38,-4 9 1,0-3-119,-5 3 1,-1 3 74,-4 1 0,-3-1-47,-7 2 1,-1-2 96,-3 2 1,1 1-45,-6-6 0,0-1 471,-5-4 0,6-1 87,4-4 0,0-3 224,4-7-312,-2 1-156,15-7-165,-5-2 1,16-6 85,5 0 0,5 0 1,5 0 1,9 0-164,-4 0 0,3 0 73,-3 0 0,5 0-27,-1 0 0,11 0-16,-6 0 0,7 0-21,-6 0 1,8 0 48,1 0 1,0 0-33,-4 0 1,2-6-22,-2-4 1,2-3 89,-7-1 1,-4-1 191,-1 1 0,-5-2 57,-5-4 0,-4 3 150,-11-7 1,3 6-343,-8-1 0,1 2-187,-5 3 1,-6-1 1552,-4 1-799,-3 0-2591,-1 5 1108,-1 3-1450,1 6 0,6 6 2223,3 4 0,-3 9 0,0 4 0</inkml:trace>
  <inkml:trace contextRef="#ctx0" brushRef="#br0">22171 8807 8423,'0'-21'-901,"0"5"675,0-4 1,0-1 109,0 2 1,0 0 96,0 4 1,0 1 638,0-1 0,0-1-118,0-3 0,1 3 26,4-4 1,-3 4-107,3 2 1,-4-1 98,-1 1-32,0-1-229,7 7 1,-4 2 137,6 6 1,-4 8-253,5 6 0,-5 9-697,4 11 1,-5-2 161,0 7 0,3-1-102,-2 6 0,0 4 174,-5 0 0,0 1-118,0-6 0,-2 0-81,-3 1 0,4-6 172,-4 1 1,3-2-614,2 2 957,0-4 0,0-6 0,0 0 0</inkml:trace>
  <inkml:trace contextRef="#ctx0" brushRef="#br0">22591 8691 8583,'0'-15'-1082,"0"7"1803,0 2-407,0 25 1,4-1-170,1 16 0,7-4-99,-3-1 0,6 0-195,4 0 1,4 0 190,5 0 1,8-7-130,2-2 0,6-4 64,4-2 1,2-6 73,3-3 0,-3-10 305,-7-4 0,-7-11-130,-7-4 1,-8-8 410,-12-2 1,-4-4-218,-10 4 0,-9-11 179,-10 1 1,-12-1-212,-7 7 0,-2-3-221,-8 8 0,5 7-956,-6 11 1,8 3 263,-2 7 525,9 13 0,4 8 0,6 13 0,0 0 0,0 0 0</inkml:trace>
  <inkml:trace contextRef="#ctx0" brushRef="#br0">22272 10081 8330,'-8'-8'-403,"-5"-5"0,10 12 422,-7-4 1335,7-3-883,-3 13 1,1 1 47,0 13 1,0 7-380,5-2 0,0 5 119,0 5 1,0-2-318,0 7 0,0 4 95,0 6 0,5 0-100,0 0 1,4 1-227,-4 3 1,5 1-374,-5-5 0,4-1 161,-4-5 1,6-4 500,-1 0 0,3-7 0,1 3 0</inkml:trace>
  <inkml:trace contextRef="#ctx0" brushRef="#br0">22562 10226 8565,'21'-58'-137,"8"13"1,9 0 770,10 16 1,7 0-125,3 15 1,-3 2-612,-12 12 1,-4 0 361,-1 0 1,-1 7 513,2 2 0,-10 12-397,-10 8 1,-9 2-253,-5 7 1,-5 6-51,-5 4 0,-11 2 134,-13-2 0,-6-1-234,-9 6 1,-1 0 282,-3 5 1,3-6-237,-4-4 0,6-5 75,4-4 0,6-5 249,8-10-269,11-3 0,16-13-100,12-3 1,20-5-159,14-5 0,13-5-86,7-9 1,9 3-20,-36 6 0,0 1 0,3-1 0,1 0 285,-2 3 0,1 0 0,3-4 0,0 1 0,-3 4 0,-1 2 0,2-1 0,0 1 0</inkml:trace>
  <inkml:trace contextRef="#ctx0" brushRef="#br0">23431 8647 12848,'-7'-29'-2139,"5"0"1382,-2 0 1,2 5 1545,2 0 0,2 5-109,2-5 1,0 6-426,5-1-154,-5 9 0,4 3 133,-4 7 1,-2 2-190,3 3 1,-4 5 282,-1 9 0,0 3 26,0 7 0,0 0-96,0 0 0,0 5-236,0 0 0,2 5 46,3-6 1,-3 6-231,2-5 1,4 0-188,2-5 0,3 3 81,1-3 1,7 0 275,3-15 1,10 2 105,5-11 0,9-3 180,5-12 0,-1-8 86,1-15 0,-7-4 151,3-7 0,-6-9-57,-4 0 1,-12-7 537,-12 7 0,-7-3-168,-8-2 0,-13 3-214,-6 7 1,-14 6-520,-5 13 1,-6 13-381,-4 6 0,-3 10-1909,-7 10 1,1 6 2177,4 13 0,0 3 0,6 7 0,1 9 0,-3 7 0</inkml:trace>
  <inkml:trace contextRef="#ctx0" brushRef="#br0">20896 10704 12309,'-8'-14'-1915,"-3"-1"994,6 1 631,-6-1 1,9 1 1200,-3-1 0,4 1-94,1-1 1,0 1-38,0-1 0,0 1 284,0-1-571,0 7-341,0 2 0,1 6 247,4 0 1,3 0-128,7 0 1,-1 1 80,1 4 1,-1-3-371,1 3 1,4 1 100,0-1 0,7 0-169,-2-5 0,4-7 164,1-2 0,-2-4 113,-3-2 0,3-1 36,-2-3 0,-5-2-176,0-3 0,-4-2 395,-2 7 1,-6-5 120,-3 4-553,3 1 68,-6 11 0,4 10-363,-6 12 1,0 10 160,0 15 1,2 1-120,3 13 0,3 5 156,6 5 0,1 1-253,-1-1 0,1 1 155,-1 4 0,1 3 118,-1-4 0,-6-4-103,-3-5 1,-11-3 489,-9-12 0,-7 2 218,-12-11 1,-5-7-109,-9-7 1,3-11 99,-3-4 0,3-5-569,1-5 1,9-3 92,6-6 1,13-2-4057,11-4 3997,3 4 0,-4-5 0,-2 7 0</inkml:trace>
  <inkml:trace contextRef="#ctx0" brushRef="#br0">20679 10197 17798,'-14'-14'-2978,"6"-1"2427,-5 1 1394,11-1 1,-4 5-437,6 1 1,1 4 351,4-5 0,3 2-23,7-1 0,-1-9-157,1 3 1,5-4-260,5 0 1,2-4 379,2-6 1,0 0 121,0 0 0,-2 0-7,-3 0 1,2 5-63,-7 0 1,1 8-250,-6 2 1,1 1-1516,-1 8 1,-1 2 614,-3 8 0,3 9-19,-4 10 0,2 10-224,-1 5 1,3 2 170,-3 3 1,3-1-1155,1 1 0,0-1 234,1 1 1,1-7-1507,3-4 2637,-3-2 1,18-2-1,-3 0 1</inkml:trace>
  <inkml:trace contextRef="#ctx0" brushRef="#br0">21693 10327 14492,'-15'0'0,"7"0"0,-3-1 974,6-4 188,0 3 1,13-4-60,7 6 1,1 0-453,8 0 1,0 0-1184,5 0 0,-5 0 408,0 0 0,-6 0-1066,1 0 0,-2 5 388,-3 0 1,-6 6-57,-3-1 1,-3 4 259,-2 5 1,-7-1-330,-3 6 0,-9 0 1119,-5 5 1,-2-5-274,2 1 0,-3-1 1378,3 5 0,4-2-828,6-3 1,6-3 532,8-6 0,3-1-15,7 1 0,7-7 200,17-4 1,3-4-944,7-4 1,-1 0-1605,0-5 1394,-6 6 1,-1-4 0,-7 7 0</inkml:trace>
  <inkml:trace contextRef="#ctx0" brushRef="#br0">20476 8502 15747,'-29'-21'-1684,"7"-1"3436,3-7-1319,9 13 0,-1 5 170,6 15 1,0 0-83,5 5 0,0 6-304,0 4 1,6 0-342,4-4 1,3 4-60,1 1 1,3-1-581,2-5 1,-1-4 706,6 0 1,-2-7-637,2 2 1,2-4 142,-7-1 1,1-6 519,-6-4 0,1-3 319,-1-1 0,-1-7 378,-3-3 1,1-4 225,-6-1 0,1 2-454,-1 3 0,-3 3-454,2 7 0,4 6 366,2 3 1,3 11-532,2 9 1,4 12-90,0 12 1,7 2-41,-2 3 0,2 4 376,-2 0 1,-5 2 95,-9-1 0,-4-4 20,-6 3 1,-13-3 32,-6-2 0,-20-10 346,-9-4 1,-3-10 180,-7 0 1,5-9 241,-5-5 1,6-5-446,9-5 0,7-5-599,7-9 1,9 3-1128,10-3 1,13 2 1319,16 3 0,10-1 0,15 1 0</inkml:trace>
  <inkml:trace contextRef="#ctx0" brushRef="#br0">21287 8691 9092,'0'-28'892,"7"11"0,1-11 1411,6 14 1,2 6-1740,4 3 0,-3 3-267,8 2 1,-6 7-254,5 2 0,0 4 129,5 2 0,-2-2-1654,-2-4 1,-5 4 298,-5-3 1,-2 3-341,-4 1 0,-5 2 941,-14 4 1,-6-3-178,-13 7 1,-8-4 1207,-6 4 1,-1 0-330,-4 5 0,8 0 1204,1 0 1,12-7-656,-2-2 1,16-4 1627,3-2 0,17-6-810,12-3 1,18-11-350,21-9 0,11-4-950,8-5 1,-36 11 0,0 0-521,37-6 0,-1-1 0,-5 6 0</inkml:trace>
  <inkml:trace contextRef="#ctx0" brushRef="#br0">18782 13615 15064,'0'-8'560,"0"-5"-163,0 4 0,0-6-52,0-4 0,0-2 947,0-3 0,0-3-714,0 2 0,0 5-211,0 0-124,0 11 0,2 2-79,2 7 0,5 8-680,5 7 0,2 7 326,3 12 0,-1 3-436,6 6 0,2 1 189,8-1 1,-2 1-869,7-1 0,-7-12 566,2-7 0,1-13 535,-1-6 0,-5-11 274,-5-9 0,-6-12 674,1-12 0,-5-3-462,-4-1 0,1-5-175,-6-1 0,0 6 1497,-5 4 1,2 14-570,2 0 1,0 9-376,5 7 0,-4 4-219,5 10 0,4 11-586,5 13 1,2 1 49,-1 9 0,2 0 50,7 4 0,-6 0 47,-4 1 1,-3-1 53,-1 1 0,-7-6-30,-4 1 0,-10-2 157,-8 2 0,-14 1-574,-10-6 0,-6-2 265,-4-8 0,3-3-528,-3-7 0,7-6-4,3-3 1,7-3-830,2-2 1,13-2 1459,11-3 0,4-9 0,1-9 0</inkml:trace>
  <inkml:trace contextRef="#ctx0" brushRef="#br0">18782 12920 20180,'0'-29'-2427,"2"2"3181,2 3 1,11-4 570,9 4 1,5 2 133,5-2 1,9-2-373,10-8 0,4 3-399,1-2 1,0-3-742,-1 2 1,-5 2 420,-4 8 0,-6 3 384,-8 7 0,-2 6-124,-13 3 0,-4 6-527,-5 9 0,-2 6-893,1 13 0,-1 7-129,-3 2 0,-3 9-212,3 1 1,1 7 205,-1-2 0,1-3-597,-1-2 0,-2-3 309,7-1 1,4-4-870,6-6 1,7-4 2072,2-15 1,6 2 0,9-9-1</inkml:trace>
  <inkml:trace contextRef="#ctx0" brushRef="#br0">20216 13514 20919,'-8'-6'-3377,"1"2"7096,7-5-2828,0-1 1,3-9 1212,7-1 1,1 0-718,13 0 0,1 4-1275,4-3 0,0 3-406,0 1 0,1 1-746,4-1 1,3 2 1118,6 4 0,1 2-493,-1 7 1,-4 0 665,-1 0 1,1 0 0,5 0 0</inkml:trace>
  <inkml:trace contextRef="#ctx0" brushRef="#br0">20867 13108 18056,'-14'-14'-1643,"6"-1"1018,3 1 0,7 6 2289,7 3 1,3 4-350,12 1 1,-5 8-533,5 6 1,0 1-692,5 4 0,5 2-352,0-2 1,6 7-1108,-1-2 1,2-5 1136,3-4 0,-5-2-276,-1-9 1,-6 1 57,2-5 0,-10-6 720,-4-4 1,-6-9-133,-4-5 0,-4-5 86,-6-5 1,-1 3 82,-4-2 1,3 2 817,-3 2 0,4 7-448,1 2 0,1 11-122,4 4 0,5 5 113,9 5 0,8 11-698,7 13 1,6 6 426,-1 8 0,3 3-38,1 2 1,-1-1 11,-3 6 1,-5-5-301,-10 5 1,-10 0-271,-9 5 0,-11 0 263,-9 0 1,-19-7 244,-14-2 1,-7-6-2352,-3-4 1,-4-10 1282,-1-10 0,2-4-262,8-6 1,4-4 511,11-10 507,2 4 0,11-9 0,5 0 0,7-6 0</inkml:trace>
  <inkml:trace contextRef="#ctx0" brushRef="#br0">22272 12674 16955,'-8'-21'-3899,"-5"0"2411,3-3 679,4-3 2873,0 10-1227,6-3 0,0 10 975,0 0-1081,6 7 1,7-3-48,6 6 0,13 6 203,2 4 1,2 4-75,2 5 0,6 6-153,4 8 1,2 4 189,-2 7 0,-9 4-473,-1 0 0,-6 7 163,-3-2 1,-6 10-697,-4 5 1,-9-2-782,-5 1 1,-17-1-237,-7 2 0,-15 3-265,-9-4 0,19-34 0,-2 0 1438,-2 1 0,-2 0 0,-2-3 0,-2-1 0,0 3 0,-1 0 0,-1 1 0,1 1 0,1 2 0,-1 0 0</inkml:trace>
  <inkml:trace contextRef="#ctx0" brushRef="#br0">18203 13500 17555,'-7'-21'-3554,"4"6"3186,-6 1 308,5-1 1,-4 14 663,3-4 0,2 3 127,-6 2 1,-1 7 526,-5 2 1,-1 9-365,-3 1 1,1 9-208,-6 1 1,0 1 313,-5 9 1,5 1 306,0 8 1,6 2-73,-1 3 0,9 2-238,5-7 0,12 7-722,7-2 1,20 3-956,14 2 0,15-6-102,-28-28 0,2 0 0,3 1 0,1 0-552,4-1 1,2 0 1332,3 4 0,1-1 0,1-6 0,1 0 0,2 3 0,1 0 0,0 2 0,0 0 0</inkml:trace>
  <inkml:trace contextRef="#ctx0" brushRef="#br0">22750 11703 27293,'0'-14'-8344,"0"-1"6027,0 1 1809,0 0 1,0 4-135,0 0 14,0 7 422,0-3-33,0 6 343,0 0 1551,0-7-1226,0 6-394,0-6 46,0 7-286,0 0 0,0-6 1,0-2-1</inkml:trace>
  <inkml:trace contextRef="#ctx0" brushRef="#br0">22779 11617 27293,'-15'-8'-4593,"6"-5"2214,-1 3 0,5 2 2396,-4-2 1,4 5 304,-5-4 0,7 4-927,-2-5-13,3 7-147,2-10 176,0 5 0,5-6 634,0-1 1,6 1 800,-1-1 1,5 1 232,4-1 0,-1-1-45,6-3 0,5 3 295,4-4 1,1 4 69,-5 2 0,2 1 72,3 3 0,-4 4-706,4 6 1,-4 3-411,-1 7 1,-4 6-805,-1 13 1,-7 1-383,3 4 1,-11 3-79,-4 7-1,-3-1 318,-2 1 0,-8-1 105,-7 1 1,-6-6 403,-8 1 1,5-7 308,0 2 1,2-10 329,-3-5 1,5-4 1595,5-6-785,7-2 0,3-9-1354,10-3 0,11-8 428,13-6 0,13-7-441,11 2 0,5 3 0,5 2 0,3 5-601,6 4 1,-3 3 600,4 7 0,-7 0 0,8 0 0,-4 0 0,-2 0 0</inkml:trace>
  <inkml:trace contextRef="#ctx0" brushRef="#br0">8747 14499 14568,'-7'8'-186,"6"-2"1,-7-6 985,3 0-251,3 0 171,-4 0 259,6 0-89,0 0-661,0-6 1,1-2 18,4-7 0,-2 1-198,7 0 0,-5-3 184,4-2 0,-4-2-172,5-3 1,-5-5 127,4 0 1,-1-6-188,2-9 1,3-1-72,-3-3 0,2-4 165,3-6 0,-1 1-54,1-1 0,-1 6-207,1 4 1,-2 11 79,-4 8 0,4 8 226,-3 11 0,4 5-182,6 10 0,-3 10-103,8 9 0,-1 10-50,5 4 0,0 6-101,0 4 0,0-3-8,0 3 1,4 2-110,1-1 1,0-6-238,-5-4 0,0-9-95,0-1 0,0-8 345,0-11 0,-7-5 645,-2-10 1,-4-10 84,-2-9 1,-1-5-70,-3-5 0,-4-4-69,-6-11 0,0 3 155,0-7 0,0 0-105,0-5 0,2 0 46,2 0 0,-2 0-207,3 0 1,1 8-155,-1 7 1,5 12-58,-5 12 1,1 9 285,-1 5 0,3 7-2,6 7 1,1 8-13,-1 11 0,1 3 368,-1 3 0,6 3-77,-1 6 0,0 1-7,-4-1 1,-1 1-620,1-1 1,-1 4 58,1-4 1,-6 4-546,1-8 1,-5 2 555,5 3 1,-1-7-1487,6-3 0,1-12 175,3-7 1,4-7 1614,6-8 1,12-13 0,4-3 0</inkml:trace>
  <inkml:trace contextRef="#ctx0" brushRef="#br0">10455 13311 21398,'-37'0'-42,"-3"0"223,6 0 1,-4 8 604,4 7 1,-5 7 268,6 12 0,-1-2-724,5 7 1,6 0-589,4 4 1,9 0-230,5 1 1,5-7-461,5-3 0,10-4-19,9-1 1,5-6 522,5-4 1,3-8-116,6-1 1,2-5 93,3 5 0,-4-7 875,-1 2 0,-1 3 143,-8 1 0,0-1 452,-5 2 1,-13 1-409,-7 9 1,-7-3 589,-7 7 1,-14 2-294,-10 8 1,-11-2-231,-4 7 1,-1-2-792,-8 1 1,2 3 372,-2-8 1,9 0-1614,10-9 1,10-3 593,5-7 1063,9-6 1,10-1-1,8-7 0</inkml:trace>
  <inkml:trace contextRef="#ctx0" brushRef="#br0">11339 13152 19908,'0'-37'-3320,"5"1"2648,-1 8 2808,1 5-1444,-5 9 1,-1 9 262,-4 10 0,-8 9-439,-6 10 0,-9 10-264,-1 5 0,0 9-111,-4 5 0,-3 8-42,2 2 0,1 0 419,4-5 0,1 6-111,4 4 0,-2 2-154,7 3 0,6-2-388,8-4 1,4-4-337,1-10 1,13 0-106,6-9 1,13-11 461,7-13 0,9-6 353,5-4 0,5 1-82,5-6 1,-4-7-12,4-7 1,1-11 92,-1-4 1,-2-1-39,-8 0 0,-4 0-571,-11 5 1,-9 1 369,-9 5 0,-1-4 0,-5 3 0,-2 4 0</inkml:trace>
  <inkml:trace contextRef="#ctx0" brushRef="#br0">11266 13963 19589,'0'-29'-709,"4"-5"1602,5 0 0,20-1 1328,19 1 0,15 2-1298,10-7 0,-34 23 0,2 0-625,4-1 1,2 0 0,1 3 0,2 1-1379,0 3 1,1 1 873,2-2 1,-1 2-1,-5 8 1,1 1-1,2-3 1,1-1 0</inkml:trace>
  <inkml:trace contextRef="#ctx0" brushRef="#br0">16407 14398 13007,'-29'0'0,"8"-2"961,7-3-672,6 4 0,9-6-86,4 7 0,5 0 174,9 0 1,0 0 228,10 0 0,-3 0-614,8 0 1,-3-2 144,-3-2 0,3 2-611,3-3 1,-8-1 353,3 1 0,-10 0-721,0 5 0,-3 2 155,-1 3 0,-7 3-87,-3 6 1,-17 12 358,-7 3 0,-7 9 253,-3 1 1,0 3 941,0 1 0,2-4-526,3 0 0,3-9 925,7-1 1,7-8-597,7-11 1,15-5 632,14-10 1,9-11-301,15-13 1,8-7-841,-23 15 1,2-1-1,-1 1 1,2 0-304,2 2 1,1-1-1,-1-1 1,1 1 0,-1 1-1,1 0 1</inkml:trace>
  <inkml:trace contextRef="#ctx0" brushRef="#br0">13308 14253 18333,'0'-15'-1419,"0"1"1,-5-1 1722,1 1 1,-1 4 205,5 0 1,0 9-43,0 1 1,1 8-361,4 11 0,-2 5 20,7 10 1,-7 8 59,2 6 1,-3 9-381,-2 1 1,0 1 247,0 9 1,-7-1-297,-2 6 0,-9-1 412,-1 1 0,-1-7 4,6-4 1,-1-15 938,1-8-189,6-14-382,1-10 1,22-15-24,9-10 0,11-9 104,14-5 1,4-4-195,9-1 1,0 0-589,5 0 1,1 2 175,4 3 1,1-2 137,-1 7 1,-11 1-598,-3 9 1,-11 2 407,-4 7 1,-4 0-1043,-5 0 0,-12 2-181,-3 3 0,-4 3-1727,-10 6 2603,6 1 1,-3-1 0,6 1 0</inkml:trace>
  <inkml:trace contextRef="#ctx0" brushRef="#br0">14496 14658 17715,'-7'-21'-1555,"6"5"1,-11-5-311,7 7 2421,-6 6 1,8 3 773,-7 10 1,2 9-237,-1 10 1,-4 9-570,3 0 1,2 8-345,-2-3 1,7 4-657,-2 2 1,4-1 554,1 1 1,0-7-158,0-4 1,1-9 118,4-4 0,8-6-535,6-4 1,2-12 731,-1-12 1,-3-9-12,7-11 0,-6-3-77,1-6 1,-2 0 179,-3-1 0,-4 2 81,-1 4 0,-5-4-161,0 3 0,-2 4-235,-2 1 1,-5 10 78,0 5 1,-6 4-1810,1 5 0,-2 7 687,-3 13 0,2 1-999,4 13 2021,2-6 0,1 9 1,-2-4-1</inkml:trace>
  <inkml:trace contextRef="#ctx0" brushRef="#br0">14974 14557 16565,'-15'-7'-911,"1"-2"0,1-4 1708,3-2 1,2 7 449,3 4-883,4 2-62,-6 2 1,14 6-676,2 4 1,4 3 251,2 1 0,5 1-169,5-1 0,-1-1 258,5-3 1,-8 3-267,8-4 1,-9 0-6,5 0 1,-8-1 242,3 2 0,-6 3 493,-4-4 1,-4 4-36,-6 2 1,-13 4 493,-6 0 0,-8 9-219,-7 1 1,-3 1-53,-7 9 0,1-2-1583,0 2 0,7 1 664,7-6 0,8-7 342,12-8 0,9-9 0,8-4 0</inkml:trace>
  <inkml:trace contextRef="#ctx0" brushRef="#br0">15408 14398 8875,'-6'-15'330,"4"1"1,-6 1 1649,3 3-905,3 4 0,-4 7-415,6 4 1,0 3-655,0 7 1,0 6 76,0 3 1,0 1-593,0 0 1,0 2 227,0-3 1,0 3-66,0 2 1,8-4 103,7-1 1,1-7-344,8 3 1,0 1 634,5-2 0,0-5-194,0-4 1,0 0 1191,0 4 1,-8 2-311,-7 4 0,-1-3 1,-8 7 0,-8 2-590,-12 8 0,-7 3-564,-12 6 1,-3 6 420,-7-1 0,1 7 1,-1-4-1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8000"/>
    </inkml:brush>
    <inkml:brush xml:id="br2">
      <inkml:brushProperty name="width" value="0.05292" units="cm"/>
      <inkml:brushProperty name="height" value="0.05292" units="cm"/>
      <inkml:brushProperty name="color" value="#3165BB"/>
    </inkml:brush>
    <inkml:brush xml:id="br3">
      <inkml:brushProperty name="width" value="0.05292" units="cm"/>
      <inkml:brushProperty name="height" value="0.05292" units="cm"/>
      <inkml:brushProperty name="color" value="#57D200"/>
    </inkml:brush>
    <inkml:brush xml:id="br4">
      <inkml:brushProperty name="width" value="0.05292" units="cm"/>
      <inkml:brushProperty name="height" value="0.05292" units="cm"/>
    </inkml:brush>
  </inkml:definitions>
  <inkml:trace contextRef="#ctx0" brushRef="#br0">2223 1639 8424,'0'-28'-744,"0"4"1,0 1 1591,0 2 0,1 0-244,3-1 0,0 6-159,4 2 0,1 6-143,-2 5 1,-1-2-99,1 2 1,-3 4 64,3 6 0,-5 8-38,2 7 0,-3 4-28,-1 5 0,-5 4-132,-2 4 1,-2 1-160,-2 10 1,-3-1 216,0 4 1,-2 5-388,9-28 0,0 1 0,1 1 0,-1 1 307,-2 2 1,0 1 0,3 0 0,0 2-52,1 3 0,0 0 1,1 0-1,2 0 38,2-1 0,0-2 0,0 2 0,1 0-45,1-1 0,0 0 1,0-4-1,2-1 50,0 1 1,2-2 0,1-2 0,2-2-102,8 24 1,0-2 312,1 2 0,-5-7-164,1 4 0,0-6-81,-3-5 1,2 2 104,-6-2 1,1 1-202,-1-1 1,2 2 116,-1-6 0,1 2-507,2-2 0,-1-5 59,1 2 0,-4-7 34,0-1 1,0-2-219,4-5 0,-1-1 173,1-6 1,0-2 429,-1-1 0,6-5 0,0 3 0</inkml:trace>
  <inkml:trace contextRef="#ctx0" brushRef="#br0">2351 1426 14767,'-17'-5'-661,"2"-1"0,5-5-703,3 1 1103,2-1 1,5 1 382,0-1 1,0 4 54,0 0 1,2 0 119,1-4 0,3 4 77,5 0 1,3 3-190,0-3 1,4 5-56,-4-2 1,5 0 246,-1 0 0,2-1-255,1 2 0,4 2 52,0-3 0,4 2-171,0-2 1,5 3-78,1-3 0,5 0 59,-1 0 1,8-3-155,2 3 1,4-4-276,4 1 1,2-1 364,-27 4 1,0 1-1,2-2 1,-1 0 36,1 2 0,0-1 0,0 0 0,0 0-43,0 0 0,0 1 0,0-2 0,1 0 49,2 2 0,1-1 1,1 0-1,0-1 13,0-1 0,0 1 1,2 1-1,1 1-332,-2-1 0,1 1 1,3 0-1,1-1 287,1-1 1,0-1-1,2 1 1,1 1-31,-1 0 1,0 1 0,1-2 0,0 0-6,-3 1 1,0 1-1,1 0 1,0 0-5,1 0 0,0-1 1,3 1-1,1-1-10,-1-1 1,1-1 0,-1 1 0,1 0 30,-4-1 1,-1 1-1,4 1 1,0 1-13,2-1 0,0 1 0,-3 0 0,0-1-249,1-1 1,0-1 0,-3 1 0,0 0 303,2-1 1,-1 1-1,3 0 1,-1-1 18,2 1 1,1 0 0,-3 1 0,-1 1 11,2-1 1,-1 0-1,0 1 1,1 1 19,-1-2 0,1 0 0,1 0 0,0 0-74,2 2 0,0 1 1,-5-3-1,-1 1 73,1 1 1,0 0 0,-1 0 0,0-1-72,0 1 1,1 1 0,0 0 0,0-1 59,0-1 0,0-1 1,-4 2-1,1 1-9,1-3 1,0 1-1,-1 1 1,0 0 5,3-2 1,0 1 0,-1 1 0,1 0 4,3-1 0,0-1 0,-3 3 0,-1-1 20,3-2 1,-1 1-1,-1 1 1,-2 1 11,0 0 0,0-1 0,-2 1 0,0-1-244,1 1 1,-2-1-1,-1 1 1,-1 1 218,-1-2 1,1 0 0,0 1 0,-1 1-30,-1 0 1,-1 0 0,1-2-1,-1 0-12,1 1 1,-1-1 0,-3 0 0,0 0 22,0 2 0,0 0 1,-2 0-1,-1 0-3,1 0 0,1 0 0,-3 0 0,1-1 85,1-1 1,1 1-1,-3 0 1,0 0-78,1 0 1,-1-1 0,0 1-1,-1 1 5,0 0 1,0 0 0,1 0 0,-1 0-12,2 0 0,0 0 0,26-2 5,-30 1 0,0-1 0,26 1 54,-3-3 0,-3 3 398,-1 1 0,-5 0-283,-2 0 0,0 0-53,-7 0 0,-4-1 686,-6-3 1,-3 3-617,0-2 0,-6 1 510,-2 2 0,-2 0-715,-1 0 1030,-5 0-1296,-2 0 622,-4 0-401,0 5 1,0-3 0,0 6 1,0-5-19,0 4 1,0 0 77,0 4 0,0-4-22,0 0 0,0 1 60,0 7 0,4-2-39,-1 4 1,2-2 22,-1 2 1,-2 1-5,5 3 0,-3 4 10,3 0 0,-5 4-13,2 0 0,0 2-4,0 0 0,0 3-16,-4 1 0,3-1-3,1 5 1,-1-1-36,-3 1 0,4 1 46,-1-4 0,2 3 88,-1-4 0,-3 6-87,2-2 0,-2-2 94,-1 2 0,0-3-40,0 3 0,0-1 10,0 1 1,0 2-49,0-2 1,0 2 9,0 2 0,0 2-44,0-2 0,0 1-71,0-5 1,0 3 85,0 0 1,0 5 19,0-1 0,0 0 74,0-4 1,4 1-73,0-1 1,-1 5 4,-3-1 1,0 3-39,0-3 1,1 2 2,3-2 1,-3 1-96,3 3 0,1-3 121,3-4 0,-1-1-142,3 1 1,-1-1 96,5 1 0,2-5-44,2-3 0,2 3 25,1 1 1,1 1 8,-1-1 0,0 1-27,0-4 0,2 3-4,2-4 1,-3 4 9,3-3 1,-6-4 22,-1-4 0,-2 0 65,2 4 1,-2 0-73,-1 0 0,-4 0 255,4 0 1,-5-4-28,-3 1 0,3-2-9,-3 1 1,1-2-173,-1-4 1,2-5 14,-6 1 0,4 0 111,-3 3 0,-1-3-63,-3 0 0,0-4-144,0 4 0,-1-5 91,-2 1 1,-5-2 78,-6-2 0,-2 3-10,-6-2 0,1 4 15,0-8 0,-5 5-13,-2-5 1,-3-1 21,-1 1 1,-5-4-80,-2 0 1,0 2 46,-3-2 1,0 1-286,-7-4 1,-1 0 265,-3 0 0,0 0-404,0 0 1,-7 0 350,29 0 0,-1 0 0,0 0 0,0 0-183,-2 0 0,0 0 0,1 0 0,0 0 210,0 0 0,-1 0 0,-1 0 1,-1 0 0,-3 0 0,0 0 0,3 2 0,0-1 25,-1 1 1,-1 0 0,2 0 0,0 0-37,-1-2 1,0 0 0,-3 0 0,1 0 66,-2 0 0,0 0 0,1 0 1,1 0-277,0 0 1,0 0 0,-1 0 0,1 0 193,0 0 0,0 0 0,-3-2 0,0 0-6,-1 1 1,1-2 0,1 0-1,0-1-6,-1 3 1,-1-1-1,3-2 1,0 1 10,-3 1 1,1 0 0,0-1 0,0-1-10,-4 2 1,0 1 0,0-3-1,1 0-54,-1 3 1,-1-1-1,0-2 1,0 1-164,1 1 0,0 0 0,-4-1 0,0-1 213,-1 2 1,0 1 0,0-3 0,1 1-173,0 1 1,1 0 0,0-2 0,1 1 224,0 1 1,0 0-1,0-1 1,-1-1-17,0 3 0,-1-1 0,3-2 0,1 1 8,-2 1 1,0 0-1,3-2 1,0 0-23,-1 0 0,0 1 1,2 0-1,-1 0-82,-1-1 1,0 1 0,2 1 0,1 0 79,-2-1 0,1-1 0,1 2 0,0 1 7,0-3 1,1 0-1,-2 3 1,0 0-33,-2-1 0,0 1 0,4 0 0,0 0-4,-2 1 0,-1 0 0,3 0 0,1 0-8,-2 0 0,0 0 1,1 0-1,-1 0-4,1 0 1,-1 0 0,3 0 0,0 0 4,1 0 1,0 0-1,1 0 1,0 0 27,1 0 0,0 0 0,1 0 0,1 0 73,-1 1 0,1-2 1,2 0-1,0-1-15,-1 0 1,0 0 0,2-1 0,1-1-44,0 2 0,1 1 1,-1-2-1,0 1 115,0 0 0,1 0 1,-29 0-71,29-2 1,0 1 0,-27 1-97,27 0 0,0 0 0,-27-3-13,27 3 0,0 1 0,-22-3-221,-1 4 0,2-3 537,-2-1 0,0-1-381,0 2 1,4 2 56,3-3 0,2-1-41,2 2 0,-1-4 798,1 3 1,4-1-423,2 2 1,4 2 584,4-3 1,-1-1-669,4 2 1,0-2 444,4 2 0,3 1-591,0-1 0,4 2 311,-4 1 1,5 0-512,-1 0 1,-1 0 184,1 0 1,-4 0-260,4 0 1,-4 0 46,4 0 1,-4 3 43,4 1 1,-4 0 96,4 0 1,-2-3-2,2 3 1,1-3 100,-4-1 0,0 0 254,-1 0 1,2 0-148,2 0 0,2-4-103,-2 1 0,-2-2-363,2 2 1,-1 1 140,0-1 1,2 2-1817,-4 1 1977,-1 0 0,-3 4 0,-1 2 0</inkml:trace>
  <inkml:trace contextRef="#ctx0" brushRef="#br0">11232 1830 8504,'-5'-16'0,"4"-5"700,-2 4 1,2 1 351,1 2 338,0 7-900,0 2 1,0 7-242,0 1 0,1 4 58,2 7 1,0 6-20,4 5 1,-1 5-206,1-2 1,2 6 116,-2 2 0,-1 1-119,1-2 1,-1 2 91,1 2 0,2-1-807,-6-3 0,4-2-71,-3 3 0,-1-1-358,-3-3 1,0-2-364,0-9 1,0-5 42,0-1 1383,-9-4 0,2-5 0,-9-1 0</inkml:trace>
  <inkml:trace contextRef="#ctx0" brushRef="#br0">11051 1830 8386,'-16'-48'0,"2"2"779,7 7 0,2 7-224,5 7 0,5 2 10,2 2 1,2 4-232,2 3 1,4 2 217,3 2 0,7 4-38,3 2 0,7 3-205,4 1 1,8 1-103,2 3 1,4 3-187,4 7 0,1 3-43,-28-7 0,0 1 0,-1 1 0,-1 1 102,22 12 0,-4 4-92,-7 0 1,-1 5-139,-10 1 1,-2 1-419,-15-4 1,-3 3 196,-8 1 1,-7-1-3,-7-3 0,-8-5 278,-10-2 0,-5-1-47,-6 1 1,-3-4 31,-4 0 1,3-1-16,4-6 1,1 4-237,-1-4 0,2 0 189,2-3 0,4-1-658,6-3 0,4 1-45,8-4 875,-3 4 0,8-7 0,-4 4 0</inkml:trace>
  <inkml:trace contextRef="#ctx0" brushRef="#br0">11807 2277 8462,'21'-11'497,"-5"1"-423,-1-1 1,0 2 1044,-1 2 0,0-3 936,-3 3 215,-5 2-2064,-1 0-100,-5 5 1,-5 2-128,-2 1 0,-6 3 131,-1 5 0,-4-1-852,4 1 0,-4 3 531,4 0 0,-2 2-856,2-2 1,2-2 257,-2 2 1,4-2 94,2-2 1,0 1 515,5 0 1,-4-4-38,3 0 1,2-5 665,5 2 1,4-8-316,7-3 0,3-2 626,4-2 1,1 0-355,-1 1 0,-3 0 77,-1 3 1,1 3-212,3 4 0,-4 0-132,-3 0 0,-1 4-303,1 3 0,-6 4 118,3 3 1,-4 3-1156,0 4 1,-1-3 1217,-2-1 0,-3 1 0,4 3 0</inkml:trace>
  <inkml:trace contextRef="#ctx0" brushRef="#br0">12253 1756 8460,'-3'-11'1536,"-1"0"-1121,1 5 0,3 3 1342,0 6 0,1 5-790,2 6 0,2 3-70,2 8 1,3 4-350,-3 6 1,-1-1-444,1 5 0,-5 2-128,2 5 1,-3-3-235,-1 4 1,0 0-656,0-1 0,-5-1 592,-2-6 1,-2-2-1102,-2-6 0,0-3 491,1-4 0,-5-6-407,1-4 0,-1-7 136,1-3 1201,2-3 0,-8-1 0,3 0 0</inkml:trace>
  <inkml:trace contextRef="#ctx0" brushRef="#br0">12051 2171 8460,'0'-16'0,"0"-2"0,1 3 912,3 1 1,2 2-185,4 1 0,6 1-38,2-1 0,3 5-83,4 3 0,5-2 67,6 1 1,4 1-483,-1 3 0,2 0 61,2 0 0,-3 1-986,-4 3 0,-2-2 553,-9 5 1,-2 0-1717,-5 4 1,1-1 1895,-5 1 0,5 0 0,-2-1 0</inkml:trace>
  <inkml:trace contextRef="#ctx0" brushRef="#br0">12572 2256 8466,'-10'0'-464,"-1"0"0,4 0 2169,0 0 0,0 0-743,-4 0 1,4 0 170,0 0 0,0 0-434,-4 0 0,4 4-744,0 4 0,0 1 80,-4 2 1,1 3-74,-1 0 0,4 1-214,0 0 1,5-4-174,-2 4 0,-1-4-774,2 0 818,-1 0 1,5-5 358,3-3 1,-2-3-118,5-3 1,0-3 428,4-5 1,3-4-137,0-3 1,4 1 184,-4 0 0,4 4 121,-4-2 0,2 5 139,-2 3 0,-1-2-263,5 6 0,-5-1-92,1 4 0,1 6-952,-1 5 0,0 5 450,-3 9 0,0-1-1460,-1 4 1,0-1 230,-3 2 1487,-2 2 0,-1-4 0,2 5 0</inkml:trace>
  <inkml:trace contextRef="#ctx0" brushRef="#br0">12891 2075 8353,'16'-11'1093,"0"1"0,2 4-419,0 2 0,0 8 272,3 3 1,-1 7-349,-2 4 0,-3 3 245,-4 4 1,-5 2-452,-3 5 1,-3 0-325,-3 0 0,-5 0-379,-6 0 1,-7-2 277,-7-1 1,-8-3-641,-3-5 0,1-3 448,-1-1 0,5-5-488,-1-1 0,6-2 166,4-5 0,8-1-1963,3-3 1610,6 0 0,10-4-5,8-3 0,6 1 552,5-1 0,4 4 353,0 0 0,-1 1 2,-2 2 0,-5 0-2,1 0 0,-5 2 1188,1 1 0,-2-2-256,-1 3 1186,-1 2 0,2-4-816,2 5 0,-2-4-514,2 0 0,3-2-685,1-1 0,2-3 30,1-1 1,4-7-56,0 0 0,3-3 112,-3-1 0,-2-1-316,-5-5 1,1-2 126,-5-2 1,-1 3-175,-6-3 1,-2 3 160,-5 0 1,-2 6 414,-5 2 1,0 3-137,-8 4 1,0 3-135,1 8 1,0 3-47,3 7 1,0 3 109,1 4 0,4 1-308,2 3 0,3 1 105,1 3 0,5 1-741,2-1 1,4-3 100,3-1 0,-1-4-169,4-3 0,5-1-198,3-6 1,-1-3 403,-2-8 0,-1-1 45,0-2 0,-3-5 235,0-6 1,-5-3-371,1-8 0,-1-3 186,1-3 0,-1-6-142,5-2 1,-1-7 134,5-4 1,-11 22 0,0-1 519,1-1 0,1 0 0,0-1 0,1 1 34,2-1 0,0 1 0,-2 1 1,-1 0-35,12-24 0,-7 9 231,-4 5 0,-3 8-286,-4 6 0,-3 8 3534,-4 10-2390,0 5 1,0-2 55,0 8 0,0 3-369,0 7 0,4 4 401,0 7 0,3 6-540,-4 8 0,2 3-184,-2 0 1,-1 6-26,1 1 0,2 3 17,-2 2 0,1-2-519,-4-3 0,0 2 167,0-5 0,0 4-1106,0-4 0,0-5-178,0-5 1,0-4-693,0-4 0,4-3-1111,-1-7 2994,1-3 0,-4-8 0,0-14 0</inkml:trace>
  <inkml:trace contextRef="#ctx0" brushRef="#br0">13615 2298 8423,'-6'-4'0,"2"-4"0,4 3 2476,4-3 1,2 5-1175,4-4 0,6 4 1182,1 0 1,9 2-1020,6 1 1,5 0-418,6 0 0,3 0-868,0 0 0,-4 0 47,-3 0 1,-6 0-1930,-1 0 1,-6 0 450,-8 0-4669,-3 0 5920,-9 0 0,-1 4 0,-5 2 0</inkml:trace>
  <inkml:trace contextRef="#ctx0" brushRef="#br0">6967 1011 11429,'0'-12'-459,"0"-2"1,0 2 734,0-2 206,5-3 0,-1 5 177,3-2 0,2 2-260,-6 2 1,4 3 588,-3 0-286,-1 4-594,2-2 192,-4 5 1,4 5-120,-5 2 1,0 3-22,0 0 1,0 2-259,0 2 0,0 7-161,0 3 1,-3 6 128,-1-2 0,-3 8 26,3 3 1,0 2 36,0 2 1,2 8-366,-5 2 0,5-23 0,0 1 409,-1 1 0,-1 0 0,2 0 0,0 1-19,-1 2 0,-1 1 0,3 1 0,0 0 67,-1 2 1,0 1 0,2-1 0,-1 0 3,1-2 1,0 0 0,0 0 0,0 0 56,0 1 0,0-1 0,0 1 1,-1 1-84,-1-2 0,1 0 0,0 2 0,-1-1 39,-1-2 1,-1-1 0,1 0 0,-1 0-34,-1 0 1,-1 1-1,-1 0 1,-1 0-25,-1 0 1,0-1 0,1-1-1,0-2 10,-10 21 0,5-3 50,-1 0 1,3-3-30,4-1 0,-1 0-50,4-7 0,-3 1-41,4-1 1,-4 5 77,3-5 0,-3 5-153,3-5 0,0 6 159,0 1 1,-1 3 128,-2-2 1,-1-1-142,4-4 1,-3 0-69,4-3 0,-1 1 121,4-5 1,-1 1 26,-2-4 1,1 3 93,-1 1 0,-2 3-133,2-4 1,-5-3 78,5-4 0,-2 0 321,2 0 1,-2 1-205,-2-4 1,-1 0 110,4-4 1,-3 1-1,3-1 1,-4-1-56,1-2 0,2-3 635,2-4-599,-3-1 0,3 1-100,-4 0 1,5-4 154,-2 0 201,3-5-1504,1 8 761,0-9 0,0 5-1966,0-3 1,0 3 2126,0 5 0,-4 0 0,-2-1 0</inkml:trace>
  <inkml:trace contextRef="#ctx0" brushRef="#br0">3765 2171 9795,'0'-8'-441,"0"1"3006,0 5-1806,-4-3 0,1 11-239,-4 5 0,4 4-181,-4 6 0,1 7-58,-1 4 0,-2 3-158,6 4 0,-4 6 95,3-2 0,-3 6-313,3 1 1,0-4 260,0-3 0,3-2-498,-3-6 0,2 1-181,-1-4 1,0-5-439,-4-2 0,5-6 115,-2-2 0,-2-4-1529,-1 2 2379,-2-8 1,-2 2-1,0-3 1</inkml:trace>
  <inkml:trace contextRef="#ctx0" brushRef="#br0">3308 2362 9304,'-6'-16'-286,"1"-5"701,5 4 0,3 1 707,4 2 1,6 2 234,12 2 0,3-2-610,7-2 0,7 1-152,4-5 0,4 5-310,-4-1 0,0 2-130,-4 1 1,-4 4 122,-2 0 1,-3 5-535,-1-2 0,-5-1-115,-2 2 1,-4-1-465,-3 4 0,0-3-589,-3-1 0,0 1 640,-1 3 0,-2 0-267,2 0 0,-3 1 1094,-4 2 1,7 3 0,-2 5 0</inkml:trace>
  <inkml:trace contextRef="#ctx0" brushRef="#br0">4010 2458 8372,'-6'0'2011,"1"5"-1385,5 2 1,0 2-27,0 2 1,4 4-64,-1 3 1,6 2-457,-2 1 0,-1 5 136,1 3 1,-5 0-819,2 0 0,0 0 369,0-4 1,-2-1-138,-5-7 1,0 2 287,-4-5 0,4-4 372,-4-7 0,3-4-288,-3-6 0,5-5 295,-2-9 0,3-5-15,1-2 0,5-3-98,2-1 0,7-3 114,4-1 0,-2 1-7,2 3 1,3 0-795,4 0 0,5 1-233,-2 3 0,3 6-601,1 8 0,0 7 187,-1 4 0,0 4 1149,-2 6 0,-3 5 0,-5 9 0</inkml:trace>
  <inkml:trace contextRef="#ctx0" brushRef="#br0">4382 2703 8405,'-10'0'0,"-1"0"0,0 0 1562,1 0 0,0-2-682,3-1 0,1 2-608,3-3 1,2 4-6,-3 4 0,3-2-570,1 5 1,-4 0 241,1 4 0,-1 1-6,4 2 1,0-2-364,0 2 0,0-2 252,0-2-244,5 1 225,1-5 0,4-1 703,1-5 0,0-3-109,-1-4 1,0 0 83,-3-7 1,2-1 59,-2 0 0,3 0-139,1 1 0,-4 3-309,0 0 1,0 1 161,3 3 0,-2 2-785,-1 1 0,-1 4 317,1 4 1,2 3-931,-2 7 0,3 3 306,0 4 1,-3 2-83,0 1 0,1 0-1160,2 4 2079,1-4 0,-1 2 0,1-5 0</inkml:trace>
  <inkml:trace contextRef="#ctx0" brushRef="#br0">4638 2671 8405,'0'-17'601,"0"-3"1,1 9 101,2 1 1,3 4-177,5 6 0,-2 1 139,-2 3 1,5 1-173,-5 6 0,5 4-926,-5 3 0,3 2 34,0 2 1,-4-1-220,-2 0 1,-3 0 616,-1 1 0,0 4 0,0 1 0</inkml:trace>
  <inkml:trace contextRef="#ctx0" brushRef="#br0">4723 2415 8393,'-6'-27'0,"1"1"1359,5 5 0,1 8-434,3 2 0,-2 8-203,5-1 0,-3 3-1485,3 1 1,0 1 536,4 3 0,-1 2-2657,1 4 2883,-1 6 0,6 0 0,0 5 0</inkml:trace>
  <inkml:trace contextRef="#ctx0" brushRef="#br0">4797 2724 8456,'-6'1'205,"3"3"1,3-2 579,3 5 0,0-3-834,4 3 0,-1 3 8,1 5 0,2-1-287,-2-4 0,3 5 132,0-1 0,0 0 109,-3-3 1,1-4 380,-4 0 54,4-5 1,-3 2 80,2-8 0,2-3-184,-2-7 1,-1-3 54,1-4 1,2 1-73,5 2 1,-2-2-7,2 2 1,-1 3 57,1 1 0,-2 3-231,2 4 1,1 2-168,-1 5 0,1 6-302,-5 5 1,1 4-781,0 7 1,-2 0 597,-2 3 1,1-2-1196,-4 6 1797,4-6 0,-7 8 0,4-4 0</inkml:trace>
  <inkml:trace contextRef="#ctx0" brushRef="#br0">5254 2745 8424,'0'-10'532,"5"4"0,1-3 393,5 6 1,-1-1-298,1 4 1,0 5-116,-1 2 1,1 6-1721,0 1 0,-4 4 257,0-4 950,-5 5 0,8-2 0,-5 4 0</inkml:trace>
  <inkml:trace contextRef="#ctx0" brushRef="#br0">5329 2468 8247,'11'-10'-196,"-1"0"-32,1 3 0,3-1 78,0 4 0,2 2-11,-2 6 1,-1 3 160,4 7 0,-4 2 0,3 6 0</inkml:trace>
  <inkml:trace contextRef="#ctx0" brushRef="#br0">5457 2735 8247,'0'-11'1755,"4"4"-1152,3 0 1,-1 3-345,1-3 0,4 3-203,3-3 0,4 5-263,-4-2 0,4 0-126,-4 0 0,4-1 282,-4 2 0,0 1 9,-3-6 1,-2 5 181,-2-4 1,-2 3 129,-5-3 1,1 0-218,3-4 1,-3 4 179,2 0 0,0 1-139,0-1 0,0-2-366,4 2 1,0 2 122,4 1 1,-1 3 181,1 1 1,-1 0-122,1 0 1,3 1 62,0 3 1,1 2 432,-5 5 0,-3 0-208,0 4 1,-1-2 526,1 4 1,2 1-176,-6 3 1,1 5-27,-4 3 1,0 1-314,0 2 0,0 5 69,0 2 1,0 6-251,0 1 1,-4-1 145,1-6 0,-9 1-239,1-4 1,-6 1 58,-1-5 0,-3 0 199,-4-10 0,-2-3-263,-5-9 1,0 0-230,0-3 1,3-3-462,1-4 0,4-4 153,0-3 603,-4 2 0,6-5 0,-4 5 0</inkml:trace>
  <inkml:trace contextRef="#ctx0" brushRef="#br0">8169 2234 8444,'0'-15'1022,"0"3"1,5-7-326,2 5 1,-1 3 440,1 4 1,0 5-484,3-2 0,1 6-6,0 5 0,-2 5-100,-2 9 1,1 5-52,-4 2 1,3 4-413,-3 4 1,-1-2 53,-3 5 0,0-1-925,0 1 1,0 2 597,0-2 0,0-1-1607,0 1 0,-5-5 790,-2 2 1,-3-8-858,-4-3 1861,2-7 0,-13 2 0,2-4 0</inkml:trace>
  <inkml:trace contextRef="#ctx0" brushRef="#br0">7967 2405 8275,'0'-26'1111,"4"3"1,2-5 19,5 7 0,6-3-484,4 6 1,6-2 160,8-1 1,4 4-447,8 3 0,0 2-637,2 2 0,-1 0 231,-6 3 0,-4 2-386,-2 5 0,-7 5-297,-1 2 1,-9 4-899,-1 3 1,-10 2 101,-4 6 1,-4 4 883,-4 2 1,-3 6 638,-7 2 0,-6 4 0,-5-1 0,-4 2-219,0 2 0,0-2 219,0-2 0,7-7 14,4-7 1,9-4 649,-2-3 0,9-4 707,2-7 0,13-3 124,8-8 0,11-6-754,0-8 0,7-3-278,0-4 0,-1 1-177,1-4 0,-6 1-203,-1-2 0,-10 0 114,-8 4 0,-7 0-223,-3 4 1,-5 4 14,-6 3 0,-5 4 190,-9 2 0,-5 4-246,-3 4 1,3 1 8,1 2 0,4 7-425,3 4 0,4 5 237,7-1 0,-1 2-66,4 1 0,5 0 99,7 1 1,6-1-136,3 0 0,12-1 20,3-2 0,3-4 102,1-7 0,1-2 449,6-5 1,-2-1-172,-2-3 1,-7-5 504,-7-5 1,-7-4-303,-4 4 1,-6-3 3306,-1 7-2543,-4-3 1,0 11-841,-6-1 0,0 3-252,-4 3 0,0 8-245,-3 7 1,-1 2-1359,0 1 1,1 0 918,-1 1 1,-3-1-1515,0 0 2271,-1 1 0,0-1 0,-1 0 0</inkml:trace>
  <inkml:trace contextRef="#ctx0" brushRef="#br0">8967 2288 8431,'10'-16'699,"1"4"1,4 2 992,3 6 1,2 3 363,1 1 0,-3 6-1069,0 5 0,-2 5-396,2 9 1,-3 2-143,-4 5 0,2 4-900,-2-1 1,2 2 376,-6-2 1,-3-1-1252,0 5 0,-3-4-23,-1 0 1,-1-2-2423,-3-1 3770,-1-5 0,-16 4 0,-1-4 0</inkml:trace>
  <inkml:trace contextRef="#ctx0" brushRef="#br0">8924 2607 8269,'0'-11'2925,"2"2"-2091,5 2 1,5-2 1243,10 6 1,4-1-1017,2 4 1,7 0-89,4 0 0,-2-3-1149,-2-1 1,-1 1-1075,-3 3 0,-3 0 1249,-4 0 0,-1 4 0,-2 2 0</inkml:trace>
  <inkml:trace contextRef="#ctx0" brushRef="#br0">2595 4586 8490,'-4'-11'-547,"-1"4"-27,-2 0 1,1 0 420,2-4 1,3 4 224,-2 0 0,1 0 137,2-4-124,0 1 0,0-1 55,0 0 0,0 1 20,0-1 0,0 1 9,0-1 1,2 0 10,1 1 1,-2-1 1,3 0 1,-2 0-65,2-4 0,-3 4 34,2-4 1,2 2-63,-1-1 1,4 2 45,-1-2 1,-1 2-27,1 2 0,0-1-9,4 0 1,-2 4-51,-2 0 1,3 5-13,-3-2 0,-1 0-27,1 0 1,-4 0 59,5 4 1,-5 5 12,4 2 1,-4 3 14,0 0 1,-2 5-20,-1-1 0,0 5-64,0-2 0,0 4-10,0 0 1,-1 1-3,-2 3 1,0-2-9,-4 1 1,1 2-16,-1-1 0,-1 0 129,4-4 0,-3 1-75,4-1 0,-4 0-17,3 0 0,0-4 9,4-3 0,0 2 71,0-2 1,0 0-91,0-3 0,2-1 4,1 1 1,3-4-32,5 0 1,1 0-16,2 4 0,-2-4-90,2 0 1,-1-4 125,1 5 1,1-6-23,3 1 1,2-1-2,-2-2 0,3 0 88,4 0 0,-1 0-44,4 0 0,1-2 10,7-1 0,3 1-25,7-6 0,2 6-261,6-1 0,-1-2 191,0 1 0,1 1 73,3 3 1,-2 0-80,1 0 1,-3 0 61,-3 0 1,2 0-16,-2 0 0,-3 0 16,-1 0 0,-1 0-3,1 0 0,-1 3-12,5 1 1,-4 1 4,3-2 0,-3-1-18,4 6 1,0-3 1,3 3 1,0 0 30,0-5 1,0 6-17,1-2 1,2-2 31,1-2 1,0 2 33,-4-2 0,-3 1 7,-1-4 0,1 3-6,3 1 0,-4 0 15,-3-4 0,-3 0-105,0 0 0,3 0 96,0 0 0,-1 0-83,-6 0 1,-1 0 64,-3 0 1,1-4-125,-1 0 1,1 0 65,-8 0 0,-2 2-12,-1-5 0,0 1 81,-4-1 0,1-3 370,-7 3 1,2-6-329,-3-1 0,1-1 23,-5 0 0,0 2 2,-3-4 1,1-1-54,-4-3 0,-1-4 152,-3 0 0,0-3-4,0 3 1,0-5 155,0 2 1,-3 2-274,-1 1 0,-1 3 13,2 0 1,2 6-143,-3 2 323,3 2-1026,1 6 551,0 1 0,0 6-476,0 3 0,0-2-121,0 5 329,5 0 1,-3 4-128,5 0 1,-5-4-174,2 0 1,-3 3 752,-1 5 0,-5 4 0,0-3 0</inkml:trace>
  <inkml:trace contextRef="#ctx0" brushRef="#br0">4361 5214 8486,'0'-32'0,"0"5"0,0 2 0,0 3 154,0 5 0,4 1 495,-1 6 0,4-2-194,-3-2 0,3 5 51,-4-1 1,2 6 42,-1 1-494,-3 1 0,4 4 100,-5 1 1,0 8-82,0 7 1,0 3 58,0 4 1,-4 2-285,0 5 0,-4 3-142,1 1 1,1 4 142,-1-1 0,1-1-191,-1 1 1,-2-5 37,2 2 1,1-2 171,-1 1 0,-1-3 27,-2 0 1,-1-6-26,1-8 1,-5-3-130,1-4 0,-1-5 145,1-3 1,1-6 82,-5-4 1,4-7-90,-4-4 1,4-7 285,-4-3 0,5-3 34,-1-1 1,2 0 43,1 0 0,2 1-11,2 3 1,-1 3 197,4 7 0,1 3 157,3 4-411,0 5 1,1 3-311,2 6 1,3 8 116,5 7 0,4 2-105,3 1 0,6 4 46,0 0 0,6 1-64,-2-1 1,2-3 45,-2 3 1,2-7 17,-5-4 1,4-2 87,-1-2 0,-3-4-34,-3-2 0,-2-8-386,-6-3 1,1-6 113,-1-1 1,-7-4 291,1 4 0,-1 0 0,-1 3 0</inkml:trace>
  <inkml:trace contextRef="#ctx0" brushRef="#br0">2712 7491 8271,'-10'0'0,"3"0"-324,-1 0 294,1 0 1,0 0 1510,0 0-320,5 0-762,-3 0 0,4 1 172,-3 2 323,3-1-258,-4 2-113,5-4-16,0 0-377,0-4 0,2-2 53,1-5 0,0-3-126,4 0 1,-4-6 45,4-2 1,0 0-192,4-7 1,3-3-87,0-3 0,1-2 114,-5 2 0,4 2 23,1-3 1,2 0 70,-3 0 0,1 5 55,-5 7 1,1 5 62,0 1 0,-4 6 194,0 2 0,-4 4-251,4 6 1,-3 3-124,3 1 0,0 8 28,4-2 0,-2 8 121,-2 0 0,3 5-210,-3 2 0,-1 1 83,1-1 0,-4-1-191,4 4 0,-3-3-77,3 3 0,-5-4-68,2 1 0,-3 1-136,-1-2 1,0 1 136,0-3 1,-1-1-127,-3 0 0,2-1 34,-5-2 0,0 1-388,-4-5 0,4 0 301,0-3 0,0 0-291,-4-1 0,1 0 811,-1-3 0,-4 2 0,-2-3 0</inkml:trace>
  <inkml:trace contextRef="#ctx0" brushRef="#br0">2712 7448 8271,'0'-11'0,"0"1"318,0-1 0,0 0 488,0 1 0,0-1-160,0 1 1,5-1-178,2 0 1,3 4 20,0 0 0,2 0-163,2-4 0,-1 4-328,5 0 0,0 4-363,3-4 1,0 4-462,0 0 0,-3-2-104,0 1 1,0 1 928,3 3 0,0 5 0,0 0 0</inkml:trace>
  <inkml:trace contextRef="#ctx0" brushRef="#br0">3180 7331 8271,'5'-6'0,"-3"-3"428,6 2 48,-1-3 1,0-1 301,0 1 0,-5 3-117,2 0 0,-3 3 227,-1-3-510,0 5 1,-1-4-52,-3 2 1,-2 3-418,-4-3 1,-1 7 137,0 0 0,1 6-413,-1-2 1,-3 2 8,0 2 1,-1 3-291,5 0 1,-1 2 231,1-2 0,2-2 84,1 2 0,5-2 140,-2-2 1,3 1-313,1-1 650,0 1 1,5-5-103,2-2 0,3-3 303,0-1 1,2-4-81,2 1 1,-1-9 50,5 1 0,-5-3 161,1 0 1,2-2-169,-2-1 1,0 1 276,-3 6 0,-1-1-142,1 0 1,-1 2-43,1 2-132,0 2 0,-2 10-355,-2 2 0,2 4 23,-6 3 1,1 6 31,-4 5 0,0 4-264,0 0 1,-2 1 128,-1 2 0,-7 1-555,-4 3 1,-5-3 315,2 2 0,-6-1-400,2-3 1,-3-3 249,7-3 0,-4-7-397,0 0 1,5-6-295,1-1 1241,4-5 0,0-11 0,0-1 0</inkml:trace>
  <inkml:trace contextRef="#ctx0" brushRef="#br0">3244 7629 8385,'10'-11'0,"-3"1"1113,7-1 1,2 0-428,2 1 0,2-1 457,2 0 1,0 1-488,3-1 1,-2-1-481,6-2 1,-6 2-47,2-2 1,-2-1-62,-2 1 0,-3-4-76,-1 4 0,-5-4 124,-1 4 1,-5-4-161,-6 4 0,0 0 25,0 3 1,-8 0-92,-3 1 0,-6 4 97,3 2 1,-5 3 172,2 1 0,0 5-139,-1 2 0,5 4 12,-1 3 0,2 2-144,2 6 1,4-2 104,2-3 1,3 4-137,1-4 0,5 3 97,2 2 1,3-6-67,5-2 1,-1-2 90,7-1 0,-1-5-147,9-3 0,2-2-133,5-1 1,-2-8-325,-5-2 1,0-8-637,-4 0 0,-5 2 41,-6-2 1218,-2 5 0,-6-7 0,-1 3 0</inkml:trace>
  <inkml:trace contextRef="#ctx0" brushRef="#br0">4563 7118 7765,'0'-10'-766,"0"-1"1,0 0 1119,0 1 1,0 3-85,0-1 1,0 5 99,0-4 0,-1 3 231,-3-3-263,3 0 0,-5-2 210,3 2 300,2-3-493,-4 4 1,1-1-64,1 0 1,-2 5 266,1-2-304,3 3 1,-7 6 153,4 2 1,-4 7-137,1 4 0,-2 3 21,-2 4 1,-1 2-113,-2 5 0,2 1-138,-2 2 0,2-1-50,2 1 0,-1-2 112,0-1 1,1-1-320,-1-3 0,4-2 123,0-5 0,4-4-677,0-3 0,2-2-27,1-1-289,0-5 0,1-2 202,2-4 0,0 0 52,4 0 0,0-1 829,4-2 0,4-8 0,2-6 0</inkml:trace>
  <inkml:trace contextRef="#ctx0" brushRef="#br0">4744 6948 8312,'0'-17'396,"0"2"1,0 1-82,0 0 0,0 3 729,0 4 1,1 5 328,3-2-911,-3 3 0,4 6 53,-5 2 1,0 7-154,0 4 1,-2 2-218,-1 1 1,0 4 111,-4 0 1,5 4-220,-2 0 1,0 1 67,0 2 1,-3-1-775,4-3 1,-5 3 201,5-3 1,-1 3-20,4 1 0,-1-5-569,-2-2 1,1-2 384,-1-2 0,2-1-317,1-2 0,-1-4 49,-3-7 937,3 2 0,-13-3 0,2 5 0</inkml:trace>
  <inkml:trace contextRef="#ctx0" brushRef="#br0">4467 7374 8312,'0'-11'0,"0"4"618,0 0 190,5 0 0,-3-4 579,6 0 1,-5 4-618,4 0 1,1 1-45,7-1 0,-2-2-261,4 2 0,1 1-411,3-1 0,4 1-152,0-1 0,1-3-55,-1 3 0,-3 2-390,3 2 1,-2-2-904,-2 2 0,0-1-2409,0 4 3855,-4 0 0,8-5 0,-3-1 0</inkml:trace>
  <inkml:trace contextRef="#ctx0" brushRef="#br0">5042 7012 8287,'0'-16'1983,"0"5"-1180,0-4 0,1 5-21,2 3 1,-1 1 755,1 2 446,-2 3-1791,-1 6 0,2 5 24,1 8 1,-2 2-780,3-2 1,-3 3 464,-1 4 1,1-2-418,3 1 1,-3 2 336,2-1 1,-1 1-1846,-2-1 1,0-2 2021,0 1 0,-5 4 0,-1-1 0</inkml:trace>
  <inkml:trace contextRef="#ctx0" brushRef="#br0">5031 7097 8287,'11'-32'0,"1"0"327,2 0 1,2 1 521,6 3 0,0 3 121,3 8 1,-2-2-383,6 4 0,-6 5 1,2 3 1,-2 4-157,-2 0 1,-8 6-318,-2 4 0,-8 4-7,1 3 0,-4 3-203,-4 4 0,-6 5 141,-8 2 1,-2 0-151,-2 0 0,1-1-245,0 2 0,-4 0 195,0-4 1,4 3-10,3-3 1,5-4 76,-1-3 0,3-1 125,4 0-65,3-1 1,10-10 217,4-3 0,9-3-154,6-3 1,4-7-250,0-4 0,2 0-1044,0 3 0,0 4 622,-2 0 0,-7 4 632,-4-5 0,-5 6 0,2-3 0</inkml:trace>
  <inkml:trace contextRef="#ctx0" brushRef="#br0">6318 7044 8250,'0'-22'0,"0"5"762,0-1 0,0 4 136,0-4 1,0 5 273,0-1 0,0 2 386,0 1 445,0 1-1041,0 4-371,0 1-455,-5 15 0,4 3 87,-2 11 1,1 0-384,2 4 1,0-3-170,0 4 1,0-1-437,0 4 0,0 0-209,0 0 0,0-1 403,0-3 0,0 3-1030,0-3 1,0-2 164,0-1 1436,5-7 0,1 2 0,5-4 0</inkml:trace>
  <inkml:trace contextRef="#ctx0" brushRef="#br0">6414 6852 8200,'5'-27'782,"4"1"187,5 5 0,5 1 124,-1 2 0,2 4-447,1 7 0,4 2 93,0 5 0,-6 1-292,-9 3 0,0 5-697,-7 5 1,0 9 212,-7-2 0,-6 6-731,-8-2 1,-6 5 218,-1-2 0,-4 2-247,0-2 0,3-1 280,2-2 1,1-4 15,2 0 0,1 0 332,2-7 1,7 0-80,8-3 0,4-6 506,6-1 0,6-3-203,12-1 0,2 0 626,5 0 0,4 0-214,-1 0 0,0 4 23,-3-1 0,-4 4 151,-4-3 0,-6 4 424,-4-1 0,-7 3-176,-3 0 1,-9 1-369,-5 0 1,-11-1-516,-7 1 0,-3 0 44,-1-1 1,1 1-1046,-1 0 0,4-1 344,4 1 0,-1-4-226,4 0 1,-1-3-224,12 3 0,-2-4-2058,8 4 3157,1-4 0,3 6 0,0-3 0</inkml:trace>
  <inkml:trace contextRef="#ctx0" brushRef="#br0">6988 6873 8212,'6'-16'-375,"4"1"0,-6 0 1047,3 1 1,2 4-124,-6 2 0,1 1 391,-4-3 1,0 3 194,0 0 1030,0 4-929,0-2-716,0 5 1,0 5 6,0 2 1,-4 3 131,1 0 1,-1 6-181,4 1 0,0 7-159,0 1 0,0 5-469,0-2 1,0 3 213,0 1 1,-3 1-639,-1 2 1,0-3 341,4 0 0,0 0-422,0-4 1,0-2-273,0-1 1,0-4-488,0-3 0,0-3 445,0-4 0,0-4-1503,0 0 2470,0-4 0,-4-3 0,-2-6 0</inkml:trace>
  <inkml:trace contextRef="#ctx0" brushRef="#br0">7020 6799 8287,'11'-21'208,"4"4"0,2 1 488,4 1 1,0 5 702,0-1 1,5 4-120,3 4 0,3 1-612,3-1 0,-6 6-57,-1 4 0,-6 8-153,-4 2 1,-3 3-227,-4 2 1,-5-1 22,-2 0 1,-9 1-134,-6-1 1,-4 0-38,-6 0 0,-5 1-249,-3-1 1,-2-3-1083,0-1 1,-1-4 648,0 2 1,5-4-1348,2 0 0,3-4 884,5 0 0,1-4 1060,6 0 0,4-2 0,1-1 0</inkml:trace>
  <inkml:trace contextRef="#ctx0" brushRef="#br0">3010 8299 8291,'0'-16'0,"0"0"0,-1 6 821,-3-1-163,3 5-182,-4 1 1,5 11-137,0 5 0,0 1 102,0 6 0,0 3-109,0 4 1,0 1 78,0-2 1,-1 4-158,-2 4 0,2 0-31,-3-1 0,-1 3-253,2 1 1,-1-3 103,4 0 1,-3 0-447,-1-4 1,1-2 212,3-1 0,0-4-773,0-3 0,0-3 446,0-4 1,0 0-2167,0-1 2651,4-4 0,7-1 0,5-5 0</inkml:trace>
  <inkml:trace contextRef="#ctx0" brushRef="#br0">3021 8310 8269,'-11'-11'670,"5"4"-163,3 0 268,1 5-445,2-3 0,0 4-78,0-3 0,5 3 3,2-2 1,3 1 30,0 2 1,6 0-189,1 0 1,0 0 102,1 0 1,3-1-161,4-2 0,4 1 6,0-1 1,2 1-86,0-2 1,3 3 45,1-3 0,3-2-16,4-1 1,4 1-192,1-1 1,3 4 77,0-4 1,2 1 8,1-1 1,0-3 142,1 3 0,0 1-44,3-1 0,-7 3 29,4-3 0,-7 4 2,3-4 1,-3 4-12,6 0 1,-7-2 3,4 2 0,-2-1 6,-2 4 1,5-4 3,-1 1 1,-2-1-19,2 4 1,-5-3 14,1-1 1,2 1-40,2 3 1,-3-1 31,-1-3 1,2 3-18,-2-3 0,0 0 13,-4 0 0,1 0 9,-1 4 0,1-1 4,-1-2 0,-1 2-92,1-3 1,-5 3 86,5 1 0,-1 0-3,1 0 1,1-4 55,-1 1 1,1-1-51,-1 4 0,1-1-14,-1-3 0,1 2 18,-1-5 1,1 5-49,0-2 0,-4-1 22,0 2 1,-4-2-4,4 2 1,-1 1 19,1-1 0,-1 0 0,-3 0 0,-1 2-17,5-3 1,-4 3 4,0 1 1,2 0-37,-2 0 0,5 0 39,-1 0 0,-1 0-20,1 0 0,-3 0 38,3 0 0,0 0-1,3 0 1,0 0 56,-3 0 0,-3-1-71,-4-3 0,1 3 52,3-2 1,-7 1-39,3 2 1,-4 0 57,1 0 0,2-3-40,-3-1 1,-2 1 211,-1 3 0,1 0-232,-1 0 0,-4 0 90,-3 0 0,-4 0-5,3 0 1,-7 0 422,1 0-22,-3 0-217,-2-5 241,3 4-231,-8-9-30,4 9-53,-5-8-299,0 8-370,0-4 206,0 5 127,5 0 0,-4 1 110,3 3 0,-3-2-218,-1 5 0,0 0 100,0 4 1,1 1-66,2 2 0,-1-1 176,1 4 1,-2 2 18,-1 6 1,0-1 83,0 4 1,-3 1-87,-1 3 1,-4-1 72,1 1 0,2 0-84,2 0 0,1-1 71,2-3 0,0 2-36,0-5 1,0 3-222,0-3 0,0-1 72,0-7 0,4 3-39,0-2 0,3-1 147,-4 0 1,1-4-62,-4 2 0,0 0 213,0-1 0,0-3-106,0-4 239,-5 0 0,0 0-57,-2 0 1,-2-5 243,2 2 1,1-3-111,-1-1 0,-4 0 0,-3 0 1,0-1-329,3-3 0,-3 3 223,0-2 0,-9 2-327,2 1 0,-3-4 71,3 0 0,-5 1-87,-2 3 1,-3 0 36,-1 0 1,-1 0-51,-3 0 1,-1 0 35,-6 0 0,1 0 75,-1 0 0,0 0-80,1 0 0,-1 0 92,1 0 0,-4 3 64,0 1 1,0 0-55,3-4 1,4 1 0,0 2 1,0-2 6,-4 3 1,4-2-49,0 2 0,5-3 25,-1 3 0,-2-3-9,2-1 1,-4 3-27,3 1 0,0 0 35,0-4 0,-2 0-70,-4 0 0,3 1 59,0 2 0,0-2-80,-4 3 1,1-3 70,-1-1 0,1 1 19,-1 3 0,0-3-38,1 3 0,1-3-1,2-1 1,-3 3-56,3 1 0,-2-1 62,-2-3 1,4 0-146,0 0 0,1 2 129,-1 1 1,-2-2-49,2 3 0,1-2 32,-1 2 1,5-3 90,-1 3 0,1-2-66,3 1 0,-1-1 13,0 1 0,3-2 105,1-1 1,0 0-109,-4 0 0,1 0 84,3 0 1,-2 0-60,5 0 0,-4 0 156,0 0 1,-1 0-156,-2 0 1,3 0-27,1 0 0,3 0 20,-3 0 0,-1 0-3,-2 0 1,2 0-156,1 0 1,3 0 142,-3 0 0,0 0 16,0 0 0,1 0-28,2 0 1,1 0 80,-4 0 1,4 0-77,0 0 1,1 0 85,2 0 1,0 0-103,-1 0 1,1 0 4,0 0 0,0 4-127,-1-1 1,1 1 92,0-4 1,-1 4 60,1-1 1,0 1-37,0-4 0,-1 3 153,1 1 1,0 0-108,0 0 1,-1-3 8,1 3 1,0-3 29,-1-1 1,1 0 127,0 0 0,3 0 9,0 0 1,1 0-70,-5 0 1,2 0-138,3 0 1,-2 0 89,5 0 1,-4 0-122,4 0 0,-1 0 230,5 0 7,-1 0 56,5 0 41,1 0 1,7 0-432,1 0 1,3-1 59,5-3 0,-4 3-1615,0-3 0,0 3 803,4 1 1,-4 5 914,0 2 0,-5 3 0,3 0 0</inkml:trace>
  <inkml:trace contextRef="#ctx0" brushRef="#br0">4180 8363 8423,'4'-11'-262,"-1"1"1,2 3 317,-1 0-3,-3 0 0,7-4 122,-4 0 1,3 4-260,-4 0 0,4 4 114,-3-5 1,1 3 66,-2-3 1,-1 0 343,6 5-71,-6-6 1,3 3 143,-5-4 1,0 3-147,0 0 1,0 3-9,0-3 0,0 3 222,0-3 487,0 5-406,0-3-110,0 5 0,0 5-236,0 2 1,0 3-38,0 0 1,0 4-12,0 1 0,0 0 26,0-1 0,0 3-9,0 4 0,0 0-17,0 0 0,1 1 16,2-1 1,0 4 0,4 0 0,-4 4-17,4 0 0,-1-2 16,1 1 1,3 1-1,-3 2 1,1-3-1097,-1-4 1,2-2 211,-6-5 1,4 2 374,-3-4 1,3-1-1308,-4-4 1124,1-4 1,-4 0-2821,0-2 1688,0-3 1539,0 4 0,-9-5 0,-3 0 0</inkml:trace>
  <inkml:trace contextRef="#ctx0" brushRef="#br0">3468 8555 8230,'-5'-11'-919,"4"4"689,-3 0 0,-1 0 904,2-4 1,-1 0 326,4 1-340,0-1 1,0 1 0,0-1 1,0 0 578,0 1-794,0-1 0,4 0 571,-1 1-535,6 4 0,-3 1-148,4 5 1,1 0-279,-1 0 0,1 1 61,0 3 0,-1 3-221,1 7 0,1-1-86,2 5 0,-2 1-224,2 6 0,1-3 148,0 3 0,-1-3-199,-4 0 1,5 1-612,-1-2 0,-1 2 426,-6-9 0,2 4-1495,-2-4 1169,-2 0 975,0-3 0,-5 0 0,0-1 0</inkml:trace>
  <inkml:trace contextRef="#ctx0" brushRef="#br0">3744 8438 8550,'0'-11'246,"0"5"1,0-3 40,0 1 1,0 3 1110,0-3-382,0 6-896,0-7 0,-1 9 31,-3 0 0,2 1 39,-5 6 1,0 1-27,-4 6 1,-1-2-193,-2 2 1,1-1-1,-5 2 0,4-2 123,-3 4 0,2-2-64,-2 2 0,2 0 44,-2 1 0,4 2-212,-1-3 0,2 5 47,1 2 1,0-1-119,1 2 1,0 1-72,3-1 1,-1-1-360,4-2 1,1-2-225,3-2 0,0-3 271,0-4 1,0-4-813,0 0 1403,0-5 0,5 3 0,1-5 0</inkml:trace>
  <inkml:trace contextRef="#ctx0" brushRef="#br0">3914 8618 8249,'0'-7'-195,"0"0"0,0 4 521,0-4 185,0 4 39,0-6-243,0 3 1,-1-4 477,-2 3-68,1-2-182,-2 3 380,4-5-580,0 1 1,0 3 25,0 0 1,0 3-62,0-3-273,0 5 201,0-3-288,0 5 32,0 5 0,3 0 39,1 6 0,-1 0-442,-3-1 0,4 2 219,-1 2 0,2-1-729,-1 5 1,-3-5-8,2 1 0,-1-1 948,-2 1 0,4-2 0,2 4 0</inkml:trace>
  <inkml:trace contextRef="#ctx0" brushRef="#br0">4872 8363 8362,'0'-11'285,"0"1"54,0-1 1,0 4 1461,0 0-604,0 5-623,0-8 1,1 9-235,2-3 0,3 3 64,5 1 1,-1 5-84,1 2 0,0 4-276,-1 3 1,1-2 27,0 2 0,3 2-22,0 2 1,4 2-799,-4 2 1,1-5 399,-1 1 0,-2 0-897,2 3 0,-2-3 539,-1 0 1,0-5-1244,-1 1 1948,1-2 0,-1 3 0,1 1 0</inkml:trace>
  <inkml:trace contextRef="#ctx0" brushRef="#br0">5137 8310 8385,'-3'-11'1470,"-1"1"-403,1 4 710,3-4-661,0 9-658,-5 6 0,3 3-251,-5 10 1,3-4-149,-3 4 0,0-1-375,-4 5 0,1-1 307,-1 0 1,-1 2-771,-2 2 1,2-3 402,-2 3 0,1-3-625,-1 0 1,2-1 390,-2 0 1,6-1-543,0-2 1152,6-3 0,-3 1 0,5 0 0</inkml:trace>
  <inkml:trace contextRef="#ctx0" brushRef="#br0">5265 8416 8417,'5'-16'656,"-3"4"-345,5 5 0,-1 3 203,1-3 0,3 5-175,-3-2 0,-1 4 534,1 4 1,-4 2-272,4 4 0,-4 5-276,0-1 0,-1 3-317,-2-2 1,0 2 137,0-2 0,-4 4-253,0-2 0,-3-1 149,4-2 1,-2-1-13,2 1 1,1-2-97,-1 2 0,2-6-176,1-1 0,1-4-31,2 0 1,4-2 5,8-1 1,1 0-655,5 0 1,1-1 428,-1-2 0,1-2 491,3-2 0,-2-7 0,3 2 0</inkml:trace>
  <inkml:trace contextRef="#ctx0" brushRef="#br0">6052 8182 8316,'0'-14'0,"0"0"325,-5 0 0,4 3-51,-2 0 0,2 4 795,1 0-655,0 0 0,0 0 575,0 0-342,0 5-180,0-3-30,0 5 1,1 5-421,2 2 1,-2 6 176,3 1 0,1 5-293,-2-2 0,4 4 42,-3 0 1,3 4-92,-3 0 1,0 4 2,0-1 0,-3-2 118,3-1 1,0 1 138,0-1 0,3 3-90,-4-3 0,2-1-31,-1-6 1,-3 2 47,2-2 1,2-2-520,-1 2 1,0-5 217,0 1 1,-2-2-948,5-2 1,1 5 84,2-1 1124,1-5 0,-1 5 0,1-2 0</inkml:trace>
  <inkml:trace contextRef="#ctx0" brushRef="#br0">6456 8235 8305,'0'-10'0,"0"-1"0,0-3 449,0 0 0,0 3-39,0 4 1,0 3 1484,0-3-707,0 5-857,0-3 1,5 5-36,2 0 1,-1 5-40,1 2 0,1 4-203,7 3 1,-2 3 113,4 4 0,0 0-217,1 0 1,2 1 12,-3-1 0,0 0-123,1 0 0,-2 1-224,2-1 0,-1-3-283,-3-1 1,-2-2-1386,2 2 1449,-2-4 0,-3 3-1288,-2-6 962,-2-4 928,-5-1 0,0-5 0,0 0 0</inkml:trace>
  <inkml:trace contextRef="#ctx0" brushRef="#br0">6744 8193 8242,'-2'-10'-285,"-1"3"0,2 1 623,-3 3 0,2 2 624,-2-3 1,2 8-130,-5 3 1,3 2-323,-3 2 0,0 4-91,-4 3 0,1 2-196,-1 1 0,0 4-84,1 0 0,-1 0-170,1-4 1,0 4-336,3 0 0,-2 0-837,1-4 0,0 0 658,1 0 1,2-4-1531,5-3 2074,0-2 0,0 3 0,0 2 0</inkml:trace>
  <inkml:trace contextRef="#ctx0" brushRef="#br0">6914 8257 8284,'4'-16'793,"-2"5"-332,1-4 0,-2 7 290,-1 1 0,2 3 282,1-3-383,-2 5-854,4-3 247,-5 5 15,0 0 244,0 5-658,0-4-73,0 9 153,0-9 1,0 5-142,0-3 346,0-2 77,0 4 1,-1-1-20,-3-1 306,3 1-168,-4-4 203,5 0-174,-4 0-56,2 0-189,-2 0 187,4 5 150,0-4-164,0 3 783,0-4 0,4 0-813,4 0 0,-1 4 32,3 0 1,-1 0-133,5 0 0,-1-2 108,1 5 1,-1 0-63,5 4 0,-5 0 63,1-1 0,-2 1-113,-2 0 0,-4-1 247,-2 1-97,-3-1 0,-2 1-68,-3 0 1,-2-4 20,-4 0 1,-1-5-127,0 2 0,2-2 88,2 2-375,-3-3 244,4 4-320,1-5 0,1 1 124,8 2 0,1-1 44,6 1 1,-4 3 284,0 1 0,0-1 262,4 1 0,-2 0 110,-1 4 1,0 0-219,-5-1 1,1 4 868,-4 1 1,-1-5-411,-3-3 0,-2-1 56,-4 1 1,-5 3-438,1-3 1,-3-2-508,2-2 1,0-2-397,1-1 0,2 1-859,-2 3 0,2-3-1285,1 3 2800,1-3 0,-1 4 0,0 1 0</inkml:trace>
  <inkml:trace contextRef="#ctx0" brushRef="#br1">904 9800 12709,'-1'-11'-879,"-3"0"0,3 1 858,-2-1 0,-2 0 301,1 1 1,0-1 315,0 0 1,3 1 539,-3-1-745,-2 0 1,4 6-306,-5 1 0,5 5-71,-2 6 0,2 5 289,-2 9 0,3 2-14,-3 2 1,3 3-126,1 8 0,-3 1-113,-1 6 1,-1-4-312,2 0 1,1 0-154,-6 4 1,5-6-414,-4-1 0,4-3 42,0-1 0,-2-6 326,2-5 0,-2-4-2202,1-7 2659,3-4 0,-8-1 0,3-5 0</inkml:trace>
  <inkml:trace contextRef="#ctx0" brushRef="#br1">787 9693 8537,'0'-27'0,"6"1"386,5 5 0,4 4-131,6 3 0,4 3 373,0 4 0,6-1-126,1 4 1,3 1 290,4 3 0,-2 1-233,-5 3 1,-1 3-54,1 7 0,-8 2-293,-3 6 0,-11-1-114,-3 0 1,-1 0 16,-3 1 1,-5-1 102,-9 0 1,-2 1-129,-8-1 1,0 0-26,-11 0 0,3 1-846,-2-1 1,-1-3 416,3-1 1,-1-2-769,-2 2 1,6-5 86,4-1 1,2-1-1183,6-2 2225,5 1 0,-1 2 0,4-1 0</inkml:trace>
  <inkml:trace contextRef="#ctx0" brushRef="#br1">1383 10087 8397,'-16'-5'71,"5"-1"1,-1 0 186,5 3 1,1 0 1434,-1 0-609,-3 2 207,9-4-747,-4 5 1,6 0-229,3 0 1,5 0-98,6 0 1,5 0-1,1 0 0,1-1-277,7-3 0,-1 3 146,4-3 1,0 0-488,0 0 0,0-1 228,0 2 1,0 1 75,0-6 1,-2 6-27,-1-1 0,-3 1-15,-5 2 1,-8 0-193,-2 0 1,-9 2-264,-2 1 591,-10 3 0,-6 9 0,-5 2 0</inkml:trace>
  <inkml:trace contextRef="#ctx0" brushRef="#br1">1372 10214 8397,'-15'6'-160,"3"3"79,-2-6 1,5 1 1795,2-4-1103,5 0 0,-2 0 339,8 0 1,2 0-384,5 0 0,3-4-57,0 1 0,5-4-207,-1 3 1,3-4-73,4 1 1,-3 1-94,3-1 0,1 0-217,-1-4 1,3 4-810,-3 0 1,0 1 538,-4-1 0,0-2-1451,1 6 1,-2-4 1798,-3 3 0,-1-4 0,-6 2 0</inkml:trace>
  <inkml:trace contextRef="#ctx0" brushRef="#br1">1691 9874 8454,'-6'-15'327,"-3"8"0,8-8 1340,-3 8 1013,3 3-1921,1-1 1,-4 10-129,1 2 0,-4 7-174,3 4 1,-4 3-267,1 4 1,-3 2 80,0 5 0,-1 0-244,0 0 0,1 1 47,-1 2 1,1 3-177,-1 5 0,0-4-541,1 0 1,-1-5 302,0 1 0,5-3-526,3-3 0,2-7-103,1-4 131,0-5 1,0 2-930,0-4 1766,4-5 0,7-2 0,6-4 0</inkml:trace>
  <inkml:trace contextRef="#ctx0" brushRef="#br1">1915 9895 8523,'0'-10'1161,"0"-1"-157,0 0-370,4 1 1,-1 4 240,4 2 0,-5 4 312,2 4 0,0 6-487,0 8 1,3 3-6,-3 4 0,-1-1-629,-3 4 1,0 1 91,0 3 1,4 0-404,-1-1 1,1-2 261,-4-1 1,0-3-1432,0 3 1,1-4 1413,2 1 0,-1 2 0,2 0 0</inkml:trace>
  <inkml:trace contextRef="#ctx0" brushRef="#br1">1021 11151 9569,'-11'-14'-259,"1"-1"1,3 6 3631,0 5-2429,4-1 0,-3 5-6,3 0 1,2 4-381,-3 7 1,3 5-42,1 6 1,1 0-326,3 7 1,-2 0-231,5 7 0,-5-2 60,2 5 0,-3 1 104,-1 6 0,0-2-1310,0 2 1,0-2 560,0-2 0,-6 1-1758,-4-1 1,-1-5 2380,-3-5 0,-3-5 0,1-6 0</inkml:trace>
  <inkml:trace contextRef="#ctx0" brushRef="#br1">979 11130 8581,'15'-22'0,"3"1"27,6 0 0,4 4-158,4 3 1,-1 7 1918,1 3 0,-1 4-765,-3 4 1,1 6 425,-8 8 0,-2 4-643,-8 2 1,-5 0-243,-3 4 1,-3 0-310,-3 0 0,-8 3-177,-7-3 0,-3-1 227,-4 2 0,-6-1-35,-4 4 1,-1-5-3026,5-2 0,2-4 1285,1-3 0,4 0 1470,-1-8 0,-2 8 0,0-6 0</inkml:trace>
  <inkml:trace contextRef="#ctx0" brushRef="#br1">1436 11513 8402,'-5'-17'0,"4"5"2134,-3 5 1,7 0-964,0-4 0,7 1 227,0-1 0,6 0-661,5 1 1,4-1-266,0 1 0,8-1-288,-1 0 1,2 2-165,-2 2 0,0-2-737,0 6 0,-2-1 526,-1 4 0,-3 0-1640,-5 0 0,-6 2 757,-4 1 0,-1 7-883,-7 4 1,-5 5 1956,-9-2 0,-4 8 0,-7 2 0</inkml:trace>
  <inkml:trace contextRef="#ctx0" brushRef="#br1">1489 11662 8402,'-15'10'0,"4"-3"1090,0 0 260,1-4-652,9 1 1,1 0-47,7 0 0,7-1 186,4-3 0,-1-1-192,5-3 1,-3 2-200,5-5 1,-1 3-567,-2-3 0,4 1 161,0-1 0,2-1-1434,-6 4 1,3-3 278,-6 4 1113,-3-5 0,5 2 0,-3-5 0</inkml:trace>
  <inkml:trace contextRef="#ctx0" brushRef="#br1">1702 11278 8308,'-5'-10'3730,"4"-1"-2712,-4 5 1,5 4 18,0 9 0,0 5-176,0 9 0,0 5 108,0 3 0,0 1-469,0 2 0,0 0-216,0 0 1,0 1-574,0 3 1,0-3 264,0 2 1,0-2-1054,0-1 1,-3 4 600,-1-1 1,-3 1-745,3-5 1,-4 0-241,1-2 1,2 0 1459,2-4 0,-3 0 0,0-4 0</inkml:trace>
  <inkml:trace contextRef="#ctx0" brushRef="#br1">2053 11353 8271,'10'-32'-65,"6"5"33,2 2 0,-2 7 474,2 4 1,0 3 680,3 4 1,-3 3 624,-1 4-1200,-4 9 1,1 3 104,-6 9 0,-4 5 47,-4 3 1,-1 5-298,-2 1 1,-5 4-150,-6-3 0,1-1-13,-4-3 0,-1 4 12,-3-1 1,3-1-165,0-5 0,5-3 80,-1-5 1,3-4-100,4-3 1,5-7 110,9-4 1,6-3-160,12-3 1,10-7-1209,8-4 1,5-3 642,-2 2 1,5 1-2647,-1 4 3189,2-1 0,3 5 0,1 2 0,-1 3 0,2 1 0</inkml:trace>
  <inkml:trace contextRef="#ctx0" brushRef="#br1">1595 12374 8231,'-16'-14'0,"2"0"5739,7 0-2825,2 8-3045,5 1 0,5 10-765,2 2 1,-1 2-1160,1 2 1,0 3 2054,3 1 0,1 3 0,0-1 0</inkml:trace>
  <inkml:trace contextRef="#ctx0" brushRef="#br1">1585 12896 8249,'-21'-5'0,"4"-1"1528,3-5 1,8 4-1008,6 0 1,1 5 528,6-2 0,0 3-1305,4 1 1,3 1-1305,0 3 1,4-2 1558,-4 5 0,5 5 0,-2 5 0</inkml:trace>
  <inkml:trace contextRef="#ctx0" brushRef="#br1">1542 13332 8193,'-6'-5'0,"-2"-1"2686,5-4 0,0 3-1314,7 0 0,5 1-830,5-1 1,4 2-1259,-4 5 0,4 0-2975,-4 0 3691,5 0 0,-7 0 0,3 0 0</inkml:trace>
  <inkml:trace contextRef="#ctx0" brushRef="#br1">1308 14194 8268,'-21'-32'2239,"4"0"-1413,2 5 0,9 6 82,3 6 406,1 8-793,2 3 1,4 5-22,0 2 0,4 8-199,-1 7 1,2 6 975,2 5-807,0 6 1,0 0-111,4 4 1,-4-2-341,4 2 1,-5-1-1064,-3-2 1,3 2 742,-3 4 0,-2 1-2411,-2-1 0,-4-4 2711,-6-2 0,-5-3 0,-9-1 0</inkml:trace>
  <inkml:trace contextRef="#ctx0" brushRef="#br1">1170 14077 8313,'27'-26'0,"5"3"0,0-1 0,8 2 1193,6 5-1160,5 1 0,-4 7 1284,3 2 1,-3 2-601,-4 5 0,-8 6 438,-6 4 0,-9 6-523,-13 5 0,-4 2-206,-6 1 0,-8 4-233,-7 3 1,-10 1-113,-4 0 0,-8 0-554,-3 0 0,1-1-368,-4-3 1,2-2-980,2-4 0,3-1 874,0 0 1,5-4 945,3-3 0,0-5 0,8 0 0,7-1 0,5-1 0</inkml:trace>
  <inkml:trace contextRef="#ctx0" brushRef="#br1">1755 14449 8124,'-6'-21'1351,"1"0"1,5 4-481,0 3 0,3 2 724,4 1 0,5 1-455,9-1 0,1 1-541,3-1 0,4 4-351,6 0 0,3 3-168,4-3 0,3 5-716,-2-2 1,2-1-46,-6 2 1,-3-1-404,0 4 1,-8-3 242,-3-1 0,-8 2-749,-7 5 0,-5 5-271,-9 6 1861,-2-2 0,-14 12 0,-2-1 0</inkml:trace>
  <inkml:trace contextRef="#ctx0" brushRef="#br1">1702 14705 8169,'-11'-5'1178,"1"-1"0,5-5-549,5 1 1,10-1 951,12 0 1,0 1-665,7-1 1,2 0-273,5 1 1,8-4-395,-2-1 1,4 0-372,0 1 1,-3 2-170,-1-2 1,0 2 250,-7 1 0,-8 6-3537,-5 1 3575,-13 3 0,5-4 0,-8-1 0</inkml:trace>
  <inkml:trace contextRef="#ctx0" brushRef="#br1">2063 14141 8145,'-15'-17'0,"4"5"0,1 5 2585,-1 5-1672,10 2 1,-5 7 33,3 7 1497,1 3-1545,-2 9 1,0 2 12,1 8 175,-1-3-642,4 8 1,0-3-102,0 4-294,0 6 0,-1-8 55,-3 2-1,2-1-189,-5 1 1,-1 1-1075,-7-1 0,4-4 666,-4-2 0,4-4-2216,0-4 0,1 1 337,3-4 2372,3 0 0,0-4 0,1 1 0,-1-1 0</inkml:trace>
  <inkml:trace contextRef="#ctx0" brushRef="#br1">2393 14875 8297,'-10'0'439,"-1"0"-219,0 0 0,4 3 151,0 1 136,5-1 526,-3-3-258,5 0-526,5-4 1,-1-2 37,4-5 0,1-4-32,-2-3 0,3-2 0,0-1 0,1-5 32,-1-3 0,1-5-32,0-1 0,-1-2 0,1 1 0,1 2 31,2-5 1,-2 3 338,2 0 0,-6 2 702,-1 9 0,0 1-868,4 7 0,0 2-402,-1 8 1,5 4-19,-1 6 0,5 4-238,-2 8 0,2 6-120,-1 7 0,2 3 144,-2 1 0,2 0 137,1 0 1,4-2-11,0-1 1,0 0 47,-4-4 0,0 0-151,0-4 0,1-4-177,-1-3 1,-4-7 115,-3-3 14,-2-3 0,-3-7 813,-2-5 1,-1-5-321,-2-9 0,-3-2 624,2-5 0,-2-5-338,-1-2 0,4-2-21,0-2 1,4-4-379,-1-3 1,1-5-135,-1-2 1,3 1-283,-3 7 1,2-2-572,2 5 0,-2 6-1549,-2 8 0,-2 6 346,-5 8 2008,0 3 0,-3 9 0,-4 1 0</inkml:trace>
  <inkml:trace contextRef="#ctx0" brushRef="#br1">3138 9821 9542,'0'-6'650,"0"-4"223,0 5 146,4-6-588,-2 0 1,2 4 697,-4 0-218,0 5-635,0-3 1,0 6 245,0 3 1,0 2-65,0 4 0,0 4-223,0 1 1,0 7-65,0-1 1,0 9-213,0 2 0,0 1 127,0 6 0,0 0-125,0 4 1,0-1-712,0 1 1,0-2 420,0-2 0,0-4-754,0-6 0,2-3 429,1-5 1,3-4-670,5-3 0,-1-7 1339,1-3 0,4-8 0,2-2 0</inkml:trace>
  <inkml:trace contextRef="#ctx0" brushRef="#br1">3223 9757 10719,'0'-17'-429,"-5"-3"0,4 12 827,-3-3 397,3 3 1,5 1 95,-1 0 0,6 5-257,-2-2 0,3 3-437,5 1 0,-2 0 70,4 0 1,2 0-234,6 0 0,-1-4 239,4 1 0,2-1-96,5 4 1,-2 0 53,3 0 0,1-1-345,2-3 1,6 2-117,1-5 0,2 5-136,-2-2 1,3-1 283,8 2 1,-26 1-1,0 0 69,0 2 0,1 0 0,2-1 1,0-1-240,-2 0 1,0 0 0,1 0 0,1 1 197,1 0 0,1 2 0,2-2 1,-1 0 20,-1 0 0,-1-1 0,1 1 0,-1 1 21,-3-2 0,0 0 0,0 0 0,0-1 1,0 2 1,0-1 0,1-2 0,0 1 88,-1 1 1,0 0 0,-1-1-1,0-1-92,26 1 1,-3-4-44,3 3 1,1 0 127,-1 4 1,0 0-59,-4 0 1,3 0 16,1 0 0,0 0-1,-4 0 1,-3 0-30,-1 0 1,-3 0-28,4 0 1,-1 4-18,0 0 0,2-1-5,-5-3 0,1 0-38,-1 0 0,2-1 26,1-3 0,-1 3-12,-6-2 0,1-2 26,-1 1 0,4 0-108,0 0 1,-3 2 94,-4-5 1,0 4 13,4 0 0,3-2-121,0 1 1,0 1 135,-4 3 1,1-4-195,-1 1 1,5-1 122,-1 4 0,-4 0 26,-3 0 1,-3-3 310,3-1 1,-5 1-205,1 3 1,-5 0 359,-2 0 1,-3-2-167,3-1 0,-4 2 110,1-3 1,-3 3-297,0 1 0,-1 0 54,0 0 0,4 0-42,0 0 1,0-1-96,-4-3 0,0 3 108,0-3 0,0 3-21,-4 1 0,-1 0 337,-6 0 510,1 0 518,-5 0-943,-1 0 0,-7 0-152,-1 0 1,0 0 24,-4 0 0,0 5-768,-3 2 1,-1 3 122,0 0 0,1 6-71,-1 1 0,4 3 91,0 2 1,0 4-120,-4 2 0,5-1 169,3 2 1,-2-1 90,1 4 0,1-2 158,3 1 0,-1-5-126,-3 6 0,3-6 243,-3 3 1,2-4 18,-1 3 0,0-4 57,-4 0 1,4 2-269,-5-1 0,6 1-105,-1-1 1,1-2-240,2 1 1,0-1 117,0-2 0,2 0-10,1 1 0,-1-2 89,6-2 0,-1-2-6,3-2 1,-3-5 159,0 1 535,-4-2-195,2-2 0,-7-2 451,-1-8 1,-3 2-239,-5-5 1,-1 3-53,-2-3 0,-2 0-163,-6-3 1,5 2 31,-1 1 1,0 4-558,-3-4 0,-4 4-2,0 0 0,-4 2-204,0 1 0,1-4 217,-4 1 1,1-1-2,-8 4 0,0 0 429,-3 0 0,-2 0-274,-2 0 0,-4 0 243,-6 0 0,1 0-376,-1 0 1,1 0 445,2 0 0,-5-4-173,28 3 0,0-1 0,-28-2-17,1 4 0,-1-1-44,2-2 1,25 2-1,0 0-92,1 0 1,0-1 0,-1 1 0,0 1-113,-29 0 1,1 0 100,2 0 0,2 0-47,-5 0 1,5 0 60,2 0 1,0 0 199,3 0 0,2 0-221,-2 0 1,5 0 133,-1 0 0,2 0-48,2 0 0,-1 0 20,1 0 0,-1 0-43,1 0 0,-4 0 56,-1 0 0,-6 1-228,4 2 1,-6-1 42,6 1 0,-7 0 50,-1 0 0,2 2 121,5 2 0,2 1 3,2-4 1,2 3 19,-2-4 0,-5 4 174,1-3 0,1 0 15,6-4 1,4 0-182,0 0 1,-2 0-108,-2 0 0,-2 0 89,6 0 1,3-2-109,0-1 1,3 2 100,1-3 1,5-1 191,2 2 0,3-4-134,1 3 0,0 1 431,4 3 1,0-4-327,3 1 0,1-1 81,-5 4 1,4 0-306,-4 0 0,2 1 84,-2 3 0,-6-2-360,3 5 0,-4-3 62,1 3 0,0-5 76,-4 2 1,3 0 133,-4 0 0,6 0 23,-2-4 0,4 0 219,3 0 0,3 0-59,4 0 119,0 0-224,5-5 0,8 0-2635,8-2 2620,6 2 0,5 1 0,0-2 0</inkml:trace>
  <inkml:trace contextRef="#ctx0" brushRef="#br1">4467 9757 8480,'-10'0'0,"4"-5"722,-4-1-380,4-4 0,-3-1 151,2 0 1,1 4-3,2 0 0,3 0 232,-2-4 0,0 2 1096,0 2-668,2-3-488,-4 5-80,5-1 366,0 1-657,0 14 0,0 3-131,0 9 1,3 2 24,1 2 0,4 0-176,-1 7 1,-1-2-95,1 9 1,-3-3 70,3 3 1,-1 0-66,1 3 1,2-3 176,-1 0 0,-3-3-230,3 3 0,-3-10 23,3 0 1,0-7-57,-5-4 0,2-3-306,-1-4-564,-3-5-1812,8-1 2023,-3-5 0,5 0 823,-1 0 0,1 0 0,0 0 0</inkml:trace>
  <inkml:trace contextRef="#ctx0" brushRef="#br1">5818 9736 8484,'-5'-16'0,"4"4"0,-2-2 0,2 2 493,1 2-188,0-1 1,0 1 795,0-1-676,0 0 1,3 1 568,1-1 9,-1 5 137,-3-3-245,0 7-302,0-2 1,-1 4-259,-3 0 1,3 1-57,-2 2 0,-2 3 6,1 5 1,1 1-11,3 2 0,0 3 61,0 4 0,0 5-27,0 2 1,0 4-11,0 4 1,0-2-86,0 5 0,0-4 34,0 4 1,0 0-128,0 4 1,3-5-256,1-3 1,0-3-366,-4-3 0,0 0 342,0-4 1,3-5-433,1-6 0,-1-2-640,-3-1 1,1-1 1228,3 1 0,-3 4 0,4 2 0</inkml:trace>
  <inkml:trace contextRef="#ctx0" brushRef="#br1">3234 11449 8512,'0'-27'0,"1"-2"0,2 8 0,-2-2 0,3 9 0,1-3 0,-2 2 0,4 1 976,-3 3 243,-1 1 1,-1 0 473,1 3-684,-2 3 0,4 8-402,-5 3 0,4 8-212,-1 2 1,2 5 13,-2 2 1,0 5-133,4 6 1,-4 3-226,5 5 1,-5 3-308,4 0 0,-4 4-616,0-4 1,2 4 170,-2 0 0,6 1-713,-2-1 1,1-8 602,-1-6 0,3-8 810,-3-3 0,3-5 0,2-6 0,-1-7 0,-3-4 0</inkml:trace>
  <inkml:trace contextRef="#ctx0" brushRef="#br1">3265 11396 8446,'11'-28'331,"0"7"0,5 2 566,6 5 0,5 0-56,8 3 1,4 4-319,7 0 0,3 1-77,4-1 1,5-3-237,-28 7 0,0-1 0,3 1 1,1 0-395,2 0 0,-1-1 1,4 1-1,-1-1 288,1-1 1,0 0 0,4 1 0,-1 1-38,-1-1 1,0 0 0,0 2 0,1-1-6,-3-1 1,0 0 0,0 2 0,2 0-93,1 1 0,1 2 0,1-1 1,-1 0-194,0 0 0,0 0 0,-3 0 0,-1 0 114,-4 0 0,1 0 0,-1 0 0,1 0-37,1 0 1,0 0-1,0 1 1,-1 1 6,0 0 1,-1 0 0,0 2 0,0 0 28,-1 0 0,-1-1 1,0 1-1,0 0-127,3 0 1,-1 0 0,-1 0-1,-1 0 163,0-2 1,1-1 0,-1 3 0,-1-1 47,0-1 1,0 0 0,2 0 0,0 0 6,2-2 1,-1 0-1,0 0 1,-1 0 48,0 0 1,-1 0 0,-2 0 0,0 0-50,29 0 0,-30-2 1,0 0-23,2 0 1,0 0 0,27-5 160,-2 4 1,-3-5-56,-1 0 1,2 3-43,1-3 0,-1 5 10,1-4 0,-1 4-132,-2 0 1,1-2-241,3 2 0,-7-4 43,-1 3 1,0-1 148,-3 2 1,1 0 401,-1-4 0,-7 4-179,0-4 1,-4 3 96,-4-3 0,-2 3 440,-1-3 0,-5 4-147,-2-4 1,-5 3 1128,-5-3-252,-5 5 872,-1-3-1107,-5 5-1164,0 0 0,-5 0 1,-1 1-5,-5 3 1,4 2-52,0 4 1,5 2-377,-2 2 0,3 3 175,1 4 0,0 4-180,0 0 1,0 4 186,0 0 0,-1 5 108,-3 1 0,2 2 327,-5-1 1,1-3 20,-1 2 0,-2-2-139,1-1 0,4 0-7,0 0 1,-1-4 22,2 1 1,-1-4-251,4 3 1,0 0-252,0 4 1,4-5-189,-1-2 0,6 1 230,-2-1 1,-1-4 79,1-3 225,-5-5 0,2 1 67,-8-7 0,-3-2 141,-7-5 1,-4-5 501,-7-2 1,-2 1-264,-5-1 0,-8 0 175,-2-3 0,-8-1-179,0 0 1,-6 4-368,26 4 1,-1-1 0,-3 1 0,-1 0 59,-1 0 1,1-1 0,-4 1-1,1 1-252,1 2 0,-1 0 1,-1 0-1,-1 0 94,-2 0 0,-1 0 0,-3 0 0,0 0 60,0 0 0,0 0 0,-3 0 0,1 0 58,2 0 0,0 0 0,0 0 0,1 0 44,-1 0 1,-1 0 0,2 0 0,-1 0 103,0 0 0,0 0 0,3 0 1,1 0-71,3 0 0,0 0 0,1 0 0,1 0-26,-1 0 0,1 0 1,-2 0-1,0 0-9,0 0 1,0 0-1,0 0 1,0 0-32,2 0 1,0 0 0,-1 2 0,0 0-80,-1-1 1,0 1 0,0 2 0,0 0-123,0-3 0,0 1 1,2 2-1,1 0 106,4 0 1,0-1 0,0 2 0,0-1 131,0-1 0,0 1 1,1 1-1,1-1-139,-27 3 0,2-1 301,8 1 1,-2-1-126,3 1 1,-4 2-57,4-6 1,-4 4-37,4-3 0,-5 1-86,2-2 1,-6-2 88,2 3 1,2-3-159,9-1 0,1 0 247,2 0 1,-2 0 260,6 0 1,4 0-393,6 0 0,3 0 476,1 0 1,4 0-17,3 0 1,2 0 227,1 0 1,4 0-542,0 0 0,4 4 93,-4-1-944,4 1-99,-1-4-406,4 0 0,9-5 0,3-1 0</inkml:trace>
  <inkml:trace contextRef="#ctx0" brushRef="#br1">4478 11481 8368,'6'-22'0,"0"1"0,-3 0 0,3 4 363,5 3 1,-4 3 21,0 4 1,-1-2 475,1 2 9,3 2 462,-5-4-799,1 7 0,-1-1-144,-5 6 1,0 3 53,0 5 1,1 1-110,3 2 0,-3 6-95,3 5 0,-2 4-38,1 0 0,-1 2-1,1 0 1,2 3-84,-2 1 1,1 3-178,-4 4 0,4 1 16,-1 0 0,2-1-177,-2 1 0,-1-2-620,1-2 0,2-3 392,-2-8 0,4-3-712,-3-8 0,4 1 64,-1-7 1,8 2 1096,2-6 0,8-2 0,2-1 0</inkml:trace>
  <inkml:trace contextRef="#ctx0" brushRef="#br1">5903 11417 8280,'0'-21'0,"0"3"226,0 0 0,0 5-106,0-1 1,4 6 2166,-1 1-399,1 4-150,-4-6-1344,0 7 1,0-1-303,0 6 1,3 3 235,1 5 1,0 4 147,-4 3 1,1 7-184,2 3 0,-2 3-38,3 1 0,-2 1-741,2 3 0,-3 1-211,3 6 1,-3 0-751,-1-1 0,-5 4-481,-2 0 1928,2 0 0,-9 2 0,2 0 0</inkml:trace>
  <inkml:trace contextRef="#ctx0" brushRef="#br1">3797 13960 8281,'-6'-21'0,"-3"4"384,2 3-256,2 2 2061,0 1-854,5 5-586,0 2 1,0 5-278,0 2 1,6 4 184,5 8 1,1 6-124,5 7 1,-2 4-223,2 4 0,-2 2-101,2 4 1,-4 1-1,1-1 0,-2 4-746,-1 0 1,-2 5 527,-2-1 1,-2 3-941,-5 4 1,0-7 486,0-1 1,-1-10-503,-3-7 1,2-5-1312,-5-5 2273,5-11 0,-7-1 0,2-10 0</inkml:trace>
  <inkml:trace contextRef="#ctx0" brushRef="#br1">3808 13949 8306,'0'-21'0,"5"1"710,2 2 1,8-1-142,6 5 0,8 0-18,10 3 0,1 4-65,10 0 1,3 0-337,3-4 1,2 1 330,-1-1 0,-1 4-311,-26 3 0,0 1 1,1-1-1,1 1-39,-1-2 0,1-1 0,1 1 0,-1-1 40,25-4 1,-26 5 0,0 0-100,-1 1 0,0 1 1,1 0-1,0 0-67,1 1 1,0 1-1,0 0 1,0 1-105,0-2 1,0 0 0,1 2-1,1 0-1,0 2 1,0 0 0,3-2-1,1 2-174,-1 1 1,1 1-1,1-2 1,0 0-135,0 1 1,0 1-1,-1-3 1,1 0 254,1 1 1,1 0 0,1-2 0,0 1 91,1-1 0,-1 0 0,0-1 0,0 1-30,-3-2 1,0 0-1,-1 0 1,1-1 112,1 0 1,1-1-1,0-1 1,-1 1-10,0 0 0,1 1 0,0 0 1,-1 0 58,-1-1 0,0 1 0,-2 1 1,1 1-121,1 0 0,0-1 1,-1-1-1,-1 1-200,-2 0 0,1 0 0,-2 0 1,0 1 232,-2 1 1,0 0-1,-1 0 1,1-1-15,-2-1 0,0 0 1,1 2-1,-1-1-158,27-3 0,0 3 115,-4 1 0,5 0 107,2 0 0,-29 0 0,0 0-101,29 0 1,-29 0 0,-1 0-27,27 0 1,3 0 120,-3 0 0,0 0 179,-4 0 0,-6 0 41,-4 0 0,-2 0 190,-5 0 0,1 0-185,-5 0 0,-2 0 827,-9 0 0,-4 0-166,-3 0-297,-2 0 1,-6 1-665,-3 3 1,-2-2 313,-1 5 1,-1 2-477,-2 5 0,-4 2 123,-8 6 0,4-1 49,-4 0 1,2 5-170,-1 3 1,6-1 43,-3 4 0,3-1-379,-3 8 0,4 0 113,0 3 0,5-3-64,-2 0 1,3-3 246,1 3 0,0-6 207,0-1 1,0 0-57,0-4 0,-1-1-148,-3 2 1,2-6 325,-5 2 0,-1-2-44,-7-2 1,0-3 94,-3-1 1,-3 0 2,0 1 1,0-3-20,-4-4 0,-2-1-195,-2 1 1,2-2-4,-1-2 1,3 2 70,-4-6 1,0 1-11,-7-4 0,2 0 59,-5 0 0,-1 0-285,-6 0 1,-8-1 239,22-1 1,0 0 0,-3 1 0,0 0-309,-4-3 0,0 1 1,-2 1-1,-1 1 294,-3-1 1,-2 1 0,1 0 0,-1 1 167,-5 0 1,1 0-1,3-2 1,1 0 217,-1 0 0,1 0 1,2 0-1,1 1-131,0 1 1,-1 0-1,2 0 1,0 0-57,0 0 0,1 0 0,0 1 1,0 1 55,1 0 1,1 0-1,-2 2 1,1-1-17,2-1 0,0 0 0,-3 1 1,0 1-258,-1-2 0,1-1 0,1 3 0,0-1-103,-1-1 0,-1 0 0,3 1 1,0 1-110,-3-2 0,1 0 0,0 0 0,0 0 139,-4 0 1,0 0 0,2 0 0,1 1-110,1 0 1,-1 1 0,3 0 0,0 0 44,2-2 0,1-1 1,0 3-1,0 1-178,0-2 0,0 1 1,1 0-1,2 1 217,0 1 0,0-1 0,4 0 1,0 1-100,-27 4 0,4-3 990,4 0 1,3-3-418,7 3 0,7-5 108,7 2 1,6 1-403,1-2 0,5 1 372,-1-4 0,6 0-963,1 0 254,0 0 0,-4-1-917,0-3 1,1 3 278,-1-3 928,0-2 0,1 1 0,-1-6 0</inkml:trace>
  <inkml:trace contextRef="#ctx0" brushRef="#br1">5020 13917 8257,'0'-21'426,"0"0"-355,0-1 0,0 6 841,0 2 1,2 5 482,1 2-49,-2 5-899,4-3 0,-5 6 98,0 3 0,1 3-145,3 7 0,-3 4-90,3 7 0,-2 2-279,1 5 0,0 1 179,4 2 1,-1 7-255,1 4 0,1 4-196,-4-4 0,0 1 128,0-1 0,1 1-141,2 3 1,-1-4-117,-3-7 0,0 1-526,4-4 1,-4-1 405,4-3 1,-3-6-917,3-5 0,1-4 49,6-6 1356,3 4 0,0-8 0,-2 3 0</inkml:trace>
  <inkml:trace contextRef="#ctx0" brushRef="#br1">6350 13970 8168,'0'-27'0,"4"2"562,-1 8-450,1-3 0,0 11 1004,3-1 1,3 3 208,1-1-730,-1 4 1,-3 5-163,0 2 1,-3 5-2,3 6 1,-5 6-109,2 5 1,2 5-64,1 2 1,-1 1-78,1 6 0,-4 0 15,5 4 0,-6 1-25,1 2 1,-1-4-45,-2 1 1,0 0-204,0-4 0,0-2-121,0 2 1,0-5-128,0-3 0,1-3 115,2-7 206,-1 0 0,2 0 0,-4 1 0,0-1 0</inkml:trace>
  <inkml:trace contextRef="#ctx0" brushRef="#br1">3648 10119 8534,'5'-17'0,"-4"2"-1243,3 4 855,2 5 0,0 0 92,4 3 1,1 2 118,0-3 177,-1 3 0,6 6 0,0 1 0</inkml:trace>
  <inkml:trace contextRef="#ctx0" brushRef="#br1">3925 10108 8534,'-11'-11'0,"2"1"1290,2-1-209,2 1-455,5 4-564,0 1 1,5 5-364,2 0 0,6 0 53,1 0 1,6 5 247,1 2 0,5 2 0,6 2 0</inkml:trace>
  <inkml:trace contextRef="#ctx0" brushRef="#br1">5223 9938 10010,'0'-11'-197,"0"1"0,0-1 443,0 0 0,0 4 24,0 0-282,0 5 5,4-3 1,1 6-433,2 3 0,3 2-335,-3 4 1,3 1 753,4 0 1,3-1 0,4 1 0</inkml:trace>
  <inkml:trace contextRef="#ctx0" brushRef="#br1">5393 9970 10010,'-17'0'-397,"1"-1"-76,1-3 0,4 3 2505,-4-3-1309,4-2 1,0 4 404,0-5-757,5 5-411,2-3 0,10 5 33,4 0 1,6 5-1,5 0 1</inkml:trace>
  <inkml:trace contextRef="#ctx0" brushRef="#br1">6733 10023 8409,'0'-21'0,"0"4"0,0 3-377,5 7 231,5 2 0,2 5-506,2 0 274,-2 5 1,-1-3-25,-1 5 402,1 0 0,4 4 0,2 0 0</inkml:trace>
  <inkml:trace contextRef="#ctx0" brushRef="#br1">6967 10034 8409,'-17'-10'-3,"-2"3"2,5-7 0,4 2 1914,3 1-623,4 5-1074,-2 2 0,9 3 68,0-3 1,5 3-733,2-3 1,0 8 447,7 3 0,0 7 0,3 3 0</inkml:trace>
  <inkml:trace contextRef="#ctx0" brushRef="#br1">3585 11800 8382,'0'-21'0,"0"-1"0,5 2 0,6 2 0,4 8 0,7 6 0,3 3 0,-1 1 0,6 0 0,-2 0 0,3 0 0,1 0 0</inkml:trace>
  <inkml:trace contextRef="#ctx0" brushRef="#br1">4074 11768 8447,'-11'-21'0,"2"1"0,2 2 0,2 2 1436,5 6 0,5-1-615,2 1 1,2 2-528,2 1 1,-1 5-465,1-2 0,1 3-519,2 1 0,3 0 689,4 0 0,0 5 0,0 1 0</inkml:trace>
  <inkml:trace contextRef="#ctx0" brushRef="#br1">5116 11651 8577,'11'-6'0,"-1"-3"182,1 1 31,0 4 0,-1-1-53,1 5 0,0 0-213,-1 0 0,1 0-317,0 0 0,-4 5 370,0 2 0,0 7 0,3 3 0</inkml:trace>
  <inkml:trace contextRef="#ctx0" brushRef="#br1">5233 11715 8577,'5'-16'805,"1"6"-458,4-1 1,5 2-104,-1 5 0,8 1-285,0 3 0,0 0-945,-4 0 986,2 4 0,1 2 0,6 5 0</inkml:trace>
  <inkml:trace contextRef="#ctx0" brushRef="#br1">6744 11630 8510,'0'-22'499,"0"2"62,0 2 0,1 4 480,2 7-169,3-2 0,1 8-406,0-3-801,-4 3 1,1 6-1039,-4 2 1,2-1 661,1 1 1,0 0 710,4 3 0,0 1 0,3 0 0</inkml:trace>
  <inkml:trace contextRef="#ctx0" brushRef="#br1">6924 11630 8510,'-10'-11'2217,"-1"0"-896,0 1-693,6 4-110,0 1-293,5 5 0,5 0-225,2 0 0,7 10 0,2 1 0</inkml:trace>
  <inkml:trace contextRef="#ctx0" brushRef="#br1">4372 14322 8367,'-17'-26'1447,"2"8"0,9 1-1369,2 10 0,8 5-720,3-2 1,2 3 191,2 1 0,0 0 150,-1 0 1,6 0 299,1 0 0,8 5 0,2 1 0</inkml:trace>
  <inkml:trace contextRef="#ctx0" brushRef="#br1">4669 14322 8503,'-10'-10'1320,"-1"-2"1,2-4-696,2 2 1,3 3-68,8 4 0,2-1-141,4 4 0,1-3-128,-1 3 0,2 1-1161,2 3 0,-1 0 872,5 0 0,5 5 0,4 0 0</inkml:trace>
  <inkml:trace contextRef="#ctx0" brushRef="#br1">5393 14205 8242,'10'-22'0,"-1"3"0,1 5 1271,-1 5-772,11 9 1,-4 0 233,5 0-2551,-4 0 1165,-2 4 1,0-1-624,-1 4 1276,0 0 0,-3 4 0,-1-1 0</inkml:trace>
  <inkml:trace contextRef="#ctx0" brushRef="#br1">5797 14300 8324,'-6'-4'575,"1"-2"-575,5-5-353,5 5-53,1 1 406,5 5 0,4 0 0,1 0 0</inkml:trace>
  <inkml:trace contextRef="#ctx0" brushRef="#br1">6786 14236 8293,'11'-13'0,"-1"3"746,1-3-371,0 12 1,-1-4-131,1 5-105,-5-5 15,3 4 1,-6-4-64,4 5 1,-5 5-1366,2 2 1273,-3-2 0,4 9 0,0-2 0</inkml:trace>
  <inkml:trace contextRef="#ctx0" brushRef="#br1">7031 14353 8358,'-11'-21'2288,"5"5"0,6 5-1102,7 7 1,6 3-838,1 1 1,1 0-399,-5 0 0,1 0-865,0 0 914,-1 0 0,6 5 0,0 1 0</inkml:trace>
  <inkml:trace contextRef="#ctx0" brushRef="#br1">7031 14311 8321,'21'-21'0</inkml:trace>
  <inkml:trace contextRef="#ctx0" brushRef="#br2">10509 8204 8280,'6'-28'0,"3"2"0,-4 6 223,2 2 0,3 0-137,-3 3 0,-3 1 934,0 4-509,2-1 1,-5 0-3,3 1 0,-4 4-427,-4 2 1,2-1 130,-5 2 1,3-1-50,-3 4 0,3-3 79,-3-1 1,4 1-264,-4 3 0,0 0 81,-4 0 0,0 4-223,1 4 1,-6 2-10,-1 4 0,-5 4 3,-3 7 0,2 7 27,-6 7 1,1 3-162,-4 5 1,0 1 259,16-22 0,0 1 0,-10 25 11,5-2 1,6-3 118,8-4 1,3-5-103,8-3 0,3-4 251,7-6 0,7-5-84,8-10 1,6 1-53,4 0 1,2-6-173,2-1 0,-1-4 92,1-4 0,0-1-96,-1-6 0,-1-3 118,-2 0 1,0-5-163,-7 1 0,3-2 102,-7-1 0,-6-4 132,0 0 1,-8-1-28,0 1 0,-7-2-27,-3-5 0,-3 0-88,-1 0 1,-5-3-82,-2-1 1,-4 0 105,-3 0 1,-2 3 20,-6-3 1,2 7 46,3 1 1,-7 7 180,3 0 0,-6 11-123,2-1 0,-5 7-186,2 1 0,-4 2-210,-4 1 1,2 8-329,-5 3 0,1 7 274,-1 4 1,-1 0 325,5 7 0,-1-6 0,4 3 0</inkml:trace>
  <inkml:trace contextRef="#ctx0" brushRef="#br2">10690 10257 8445,'0'-21'-163,"4"-1"114,-2 1 0,7 0 268,-2 0 301,-2-1-178,4 6 0,-4-4 725,2 2-658,-2 3 0,-5-1 637,0 6-471,0-1 0,-1 2-425,-3 1 1,-2 4 70,-4 4 0,-2 6-268,-2 4 0,-3 6 47,-4 5 1,0 6 77,-1 5 1,1 1-70,0 6 0,-1 0-440,1 4 1,3 3 231,1 0 0,4 5-22,-1-2 1,3-3-245,4-3 1,3-5 203,8-6 0,6-6 243,8-5 0,6-9-38,1-9 1,4-3-1,0-3 0,1-4-11,2-7 0,0-3 221,0-4 1,-4-5-132,1-3 0,-6-6 216,2-4 0,-4-2-85,-3-2 1,-4 4-24,-7 0 0,-2 0 107,-5-4 1,-1 7 40,-3 4 1,-3 1-178,-7 6 1,-2 4-177,-6 3 1,0 9-253,-3-2 0,3 8-47,-3-1 0,1 3-295,-1 1 0,8 0-1483,-1 0 2151,5 5 0,2 5 0,1 7 0</inkml:trace>
  <inkml:trace contextRef="#ctx0" brushRef="#br2">10615 12098 8431,'-10'-32'0,"0"9"0,3 6 0,1 5 752,3 5 0,-3-2 1033,-5 6 0,-3 1-1204,0 5 1,-5 8-311,1 6 1,-3 9-540,-4 6 1,-1 5 254,-2 6 1,-2-1-176,5 1 1,2 3 47,5 0 0,4-1-335,7-6 0,3-4 80,8-6 1,3-4-31,7-8 0,7-6 650,8-8 1,1-11-109,2-6 0,5-6 219,2-5 0,-3-2-233,0-5 0,-7 0 273,0 0 0,-6-5 61,2-2 0,-8 2 23,-7-2 1,-6 4-153,-11 0 1,-6 5-274,-12 2 1,-3 10-1252,-8 4 1,3 3 672,-2 8 1,5-1 542,2 4 0,1 0 0,-2 0 0,3 0 0</inkml:trace>
  <inkml:trace contextRef="#ctx0" brushRef="#br2">10339 7586 8335,'-6'-16'-739,"-2"-1"517,4 3 1,0 1 643,4-5 1,4 1-80,0-5 0,5 1 390,2 0 0,0-2-208,7-2 1,0 3 85,3-3 0,-3 4-73,0 3 1,-4 3 7,4 4 1,-2 5-205,2 3 1,1 4-83,-5 6 0,0 5-214,-3 9 1,-4 6 152,0 5 1,-5 1-272,2 6 0,-4-3 117,-4 3 1,1 0-515,-8 3 0,2-4 252,-9-2 0,4-3-446,-4-1 0,0-4 235,-3 0 1,4-7 126,3 0 0,2-12 239,2-2 1,3-4-140,0-3 1,4-10 278,0-4 0,3-5-91,3-2 1,0-5 131,4-2 0,0-3-68,3-1 1,5-1-36,-1-3 0,1 3 90,-1-2 1,-2 2-48,2 1 1,2 1 155,-2 3 0,0-2-55,-3 5 1,-1 2 900,1 5 0,-5 2-418,-3 6 1,-1 3 80,-2 0 0,-5 4-230,-2 0 0,1 5-140,-1 2 0,0 5-249,-4 2 0,2 1 103,2 5 1,-2 2-197,6 6 1,-4 1 79,3 2 0,1 3-254,3-2 0,1-2 122,2 1 0,7 0-426,4 4 0,5-3 123,-1-1 1,5-4-50,2 1 0,5-8-639,-2-2 0,-2-4 425,-1 0 1,-3-5-746,-1-3 1,-4-1 628,-3-2 0,-7-5-1357,-3-2 2079,-3 2 0,4-9 0,1 2 0</inkml:trace>
  <inkml:trace contextRef="#ctx0" brushRef="#br2">10881 7437 8206,'-6'-10'1339,"0"3"-234,3 0 8,2 4 381,-4-2 1,5 10-712,0 2 1,0 6-328,0 2 1,0 3-210,0 0 1,0 2-1,0 2 0,0-1 31,0 0 0,1 0-31,3 1 0,-2-6 0,5-2 1,-3 2 30,3-2 0,-4-1-2033,4-6 1,-1 3 96,1-3 1658,3-3 0,-9 6 0,4-4 0</inkml:trace>
  <inkml:trace contextRef="#ctx0" brushRef="#br2">10754 9385 8329,'10'-28'0,"1"2"467,-1 5 0,1 1-64,0 2 1,3 3 318,0 4 0,0 2-95,-3 2 1,3-2 8,0 6 1,0-1-379,-3 4 0,3 5 33,0 2 1,1 7-137,-5 4 0,-3 6 104,0 1 1,-4 4-172,0-1 0,-3 4 49,-3 4 0,-7-3-391,-4 2 1,-5 2 160,2-1 0,-5 1-7,-3-5 0,3 1-160,-3-8 1,3-5-427,0-6 0,6-3 605,2-4-36,2-2 1,6-15 389,2-4 1,4-6-74,4-5 0,5-2 27,6-5 1,4 4 53,-2 0 0,3 0 60,2 0 1,-5 2 61,1 5 1,-1 1-71,0 2 0,2-1 516,-5 5-143,1 4-241,-5 6 1,0 5-77,-3 2 1,-2 4 20,-5 8 1,0-2-202,0 4 0,1 1-156,2 3 0,-2-1-76,3-2 1,1 2 149,-2-2 1,2 2-934,-1 1 1,-2-3 409,5 0 1,-5-4-1345,2 4 1,-2-4 472,2 4 0,-3-5-1971,3 1 3238,-3-2 0,-1 3 0,0 2 0</inkml:trace>
  <inkml:trace contextRef="#ctx0" brushRef="#br2">11285 9576 8185,'5'-26'0,"0"4"0,2-3 2237,2 2-1431,2 7 1,1 0 59,2 6 1327,-2-1-1362,3 0 1,-3 6 340,2 1-765,3 3 0,-5 2-235,2 3 0,-6 4 46,-1 10 1,-5 0-375,2 11 0,-8-1 218,-3 4 1,-6 0-251,-1 0 0,-1 0 224,1 0 0,2-1-404,-2-3 0,2-1 186,1-2 0,4-6 133,0 2 0,5-10 646,-2-1 0,4-6-243,4 0 1,7-9 36,11-6 0,0-4-48,7-6 1,-1 3-1710,4 0 0,0 3 295,0 0 952,-5 1 0,4 8 0,-4-4 0</inkml:trace>
  <inkml:trace contextRef="#ctx0" brushRef="#br2">10541 11566 8408,'0'-17'-125,"3"-3"510,1 2 0,4 3 629,-1 1 1,3-3-151,0 0-229,6 1-296,0-4 1,6 7 229,-1-5 63,5 5-292,-4-2 0,8 4 364,-5 1-481,-1 4 0,-6-2-162,0 4 0,-5 0 75,1 4 1,-7 2-209,-3 1 0,-3 3 120,-1 5 0,-1 4-56,-3 3 0,-2 2-157,-4 1 0,-1 5-107,0 3 0,-4-2-56,-3 1 0,2 0-195,-2 4 1,0 0 153,-3 0 1,3-1 95,1-3 0,0 2 383,-1-5 0,2-2-182,2-5 1,5-3 252,-1-4-71,6-5 85,-1-1 0,7-6-74,1-3 1,3-2 139,5-5 1,0-3-187,4 0 1,-4-1-5,4 1 1,0 1-43,-1-5 1,4 1 26,-4 0 1,4-4-105,-4 4 0,4-3 93,-4-2 1,1 1-4,-1 0 0,-1-1 68,5 1 1,-5 3 187,1 1 0,-2 0 146,-1-1 0,-5 3 227,-3 4 55,3 6-184,-5-5 91,4 9-328,-5-4 0,-3 10-609,-1 2 1,-3 4 116,3 3 1,-3 2-22,4 6 0,-4 2 88,3 1 0,1 1-69,3-1 0,0-2-35,0 1 1,4 2 18,3-1 1,8-3-80,2-5 1,5-4-201,2 1 0,4-6-390,3-5 1,1-2-39,0-1 0,-1-3-1717,-3-1 2629,-2-4 0,-9-3 0,-2-5 0</inkml:trace>
  <inkml:trace contextRef="#ctx0" brushRef="#br2">11211 11566 8372,'0'-16'0,"0"1"2420,0-3-1515,5 3 0,1 1 159,4 0 0,2-1-467,2 5 0,-1 3 346,5 0 1,0 1-390,3-1 0,0 2-371,0 5 0,-3 0-94,0 0 0,-5 0-293,1 0 1,-7 5 32,-3 2 0,-3 6-213,-1 1 0,-5 5-144,-2-2 0,-7 0 160,-4 1 0,-2-2-313,-1 2 0,1 1 237,2-5 1,-1 4 64,5-4 1,1 0 209,6-3 0,-1 0 237,4-1 0,2 0-45,5-3 0,8 2 214,7-2 1,5 3 44,2 0 0,5 1-83,-2 0 0,1 0 291,0 4 0,-3-2-187,-5 4 0,-8 0 327,-2 1 1,-9-2-143,-2-2 0,-11-2-14,-10 2 1,-1-2-160,-7-1 0,1-2-194,-4-2 1,1-2-643,3-5 0,3 0 363,7 0 1,3 0-3216,4 0 3373,6 0 0,-5-5 0,4 0 0</inkml:trace>
  <inkml:trace contextRef="#ctx0" brushRef="#br3">3542 8427 8450,'-6'-11'0,"1"1"0,5-1 0,0 0 0,0 1 0,0 3-120,0 0 84,0 4 137,5-6-193,-4 8 194,4-4 319,-5 5-24,0-5-233,0 4 1,0-5 22,0 2 0,0 2 492,0-5-386,0 0 0,0-4-98,0 1 1,0-5-184,0 1 1,0 0 6,0 3 0,0-3-135,0 0 1,4-5 95,-1 1 0,4 2 22,-3-2 1,0 4-41,0-4 1,-2 2-20,5-2 1,-3 1 60,3 3 1,-3 1-9,3-5 1,-4 4-4,4-3 0,0 4 15,4-2 1,1-1 3,2-2 1,-1 1-40,5 0 0,-4 3-131,4-4 1,-1 4 102,5-4 1,-2 5-16,-2-1 0,2 3 45,-3 4 0,3-1-17,2 4 0,-5 1-25,1 3 0,0 0 7,3 0 1,0 0 0,1 0 1,-1 3 22,0 1 1,4-1-11,0-3 0,4 1 36,0 3 0,2-3 4,0 3 0,6-3 83,2-1 1,4-4-105,3 1 1,-1-2-82,4 2 1,-3 1 106,4-1 1,2-2 21,1 2 1,2-1-10,-9 4 0,-1 0-5,-6 0 1,1-4 6,-5 1 1,-1-2-7,-5 2 1,0 1 151,-4-1 1,5-2-93,-2 2 0,-2-4 32,-1 3 1,1-1-44,-1 2 0,4 2 208,0-3 0,0 3-269,0 1 1,1 0-95,-1 0 0,5 0 91,1 0 0,-3 0-118,-3 0 0,-1 3-35,4 1 1,0 3 136,0-3 0,0-1-3,0-3 1,-1 4 5,1-1-1,4 1 130,-1-4 0,-3 0-65,-3 0 1,-5 0 171,5 0 1,-1 0-202,4 0 0,-4 0 21,1 0 1,-1 0-145,4 0 0,0 1 143,0 2 1,1-1-51,2 1 1,-2 0 4,3 0 0,1-2-23,-2 3 1,0-2 40,-3 2 0,0-3-1,0 2 1,4 2 20,-1-1 1,1 0 13,-5 0 0,1-2-84,0 5 1,0-1 54,0 1 0,0 3-109,0-3 1,1-1 99,2 1 0,2 0-148,2 4 0,-2-4 134,-5 0 0,3-1-14,1 1 0,3-1 64,-4-3 1,0-1 164,-3 1 0,-3 2-88,-1-2 1,3 1-95,1-4 0,2 3 25,-6 1 1,3 3 5,1-3 0,0 0-1,0 0 0,-1-3 11,-3 3 1,3 0-7,-3 0 1,2 0 24,-2-4 1,-2 1 1,-5 2 0,4-2-21,0 3 0,0-2-4,-4 2 1,-1-3-110,-2 3 1,2-3 48,-2-1 1,-2 3-16,2 1 0,-4-1 41,4-3 0,-4 0-11,4 0 1,-2 0-14,2 0 0,1 0-4,-5 0 0,4 2 110,-4 1 1,0-2-86,-3 3 0,3-3 146,0-1 1,1 0-162,0 0 0,-4 0 0,4 0 0,0 0-33,-1 0 1,5 0-11,-1 0 1,1 0-2,-2 0 1,4 0-21,-4 0 1,0 0 57,1 0 1,-5 0-27,1 0 1,-2 4 74,-2-1 0,4 1-59,1-4 1,-1 3-37,-4 1 1,5 3-3,-1-4 0,1 5-4,-1-5 0,2 4 33,1-3 1,3 4-13,-2-1 1,-1-1 31,0 1 1,0-3-35,1 3 1,1 0 103,-5 3 0,5 1-103,-2 0 0,0-1 10,1 1 0,-4 4 23,4 3 1,-3 2 4,6 2 1,-5-1-369,5 0 0,-1 0 30,5 1 1,-2 0 192,6 3 1,-6-6 11,2 2 0,-1-6 260,1 3 0,-3-5-11,3 1 1,1-3 164,-1-4 0,1 3-207,-1-3 1,-2 2-25,6 2 1,-1-1-135,4 1 1,0 0 95,0-1 0,0 1-268,0 0 1,-2-1 59,-1 1 0,-2 0-58,-2-1 1,-3 1 155,3-1 0,-7-4 46,-4-2 0,-2-3 92,-2-1 1,-3 0 622,1 0-556,-6 0 1,6-1 116,-4-3 1,-1-5 10,-3-5 0,-4-4-155,-4 4 0,-1-5-1,-2 1 1,-4-2-48,-3-1 0,-2 1-14,-1 2 1,-2-1 20,-1 5 0,2-4-140,1 4 1,1 3 62,6 4 0,0 4-88,3-4 193,5 4 1,3-2-52,6 5 1,12 2 169,10 1 0,10 4-148,4 7 1,3-1 10,4 5 0,-1-4-72,5 4 0,-5 0 152,1 3 1,-7-3 34,-4 0 0,-8-5 162,-5 1 1,-7 1 48,-8-1 0,-2 1-139,-5-5 0,-6 1 18,-5-1 1,-5 1-273,-9 0 1,1-1-293,-4 1 1,0 0 213,-4-1 1,0 4-393,0 1 0,1 0 212,3-1 268,2-2 0,0 8 0,-1-3 0</inkml:trace>
  <inkml:trace contextRef="#ctx0" brushRef="#br3">5095 8874 10938,'0'-17'-1107,"0"-3"704,0 2 0,3 2 313,1-2 410,4 10 167,-2-6 168,5 8-301,-1 0 0,1-2-95,0 4 0,-4 2 75,0 5 1,-4 0-166,5 4 1,-3 3-256,3 5 1,-3 3-10,-1 0 1,-2 2 79,5 2 1,-4-1-12,0 0 1,2 0-7,-1 1 1,3 2-187,-4 1 1,6 0 158,-2-4 1,3 1 62,4-1 0,-1-3 104,5-1 0,5-4 205,5 2 0,7-5-96,4-3 0,8-2-290,2-5 1,8 0 214,3 0 1,-29 0-1,1-1-66,0-1 1,0 0 0,28 1 14,-30-1 0,0 1 1,29-1 18,2 2 1,-2 0-484,-3 0 1,0 0 313,4 0 0,-1 0 115,2 0 0,-4 0-32,-3 0 0,-2 0 2,-3 0 1,7 0-90,-3 0 1,-2 0 154,-5 0 0,-2 0 23,-2 0 1,3 0-161,-2 0 1,-2 2 88,-6 1 0,0 0-45,4 4 0,0 0 60,3 3 0,-3-3-168,0 1 0,1-3 124,7 3 1,0 1-125,2-2 1,2-1 52,-5 1 1,5-3 3,-1 3 0,1-4 66,-2 4 1,-1-3 119,-6 3 0,1-3-180,-1 3 1,4 0 35,0 3 1,2 0-102,-2-3 0,-1 2 123,4-1 1,1 1-214,3 2 0,-4-1 156,-3 1 0,-3 0 54,0-1 1,-2 1 282,-2-1 1,-2 2-119,-5 2 0,1-1-157,2 5 1,0-4 8,4 4 0,-4 0-189,4 3 0,0 0 135,4 1 1,-2-1-169,-2 0 1,1 4 113,-4 0 1,0 1 40,0-1 1,-4-3 72,0 3 0,-1-2 154,-2-2 1,3 5-125,3 2 1,-1-1-55,5 2 0,1-4-67,2 3 0,2-3 93,2 3 1,1-8-98,3 2 1,-3-7 131,-4 3 1,-4-4 131,0 4 1,-6-5 30,-1 1 0,-5-2 155,-6-2 1,-3 1 128,0-1 1,-10 1-374,-1 0 0,-1-1-220,-3 1 1,0 0 63,-7-1 0,-6 1-243,-8 0 0,-3-5-163,-4-3 0,2 2-177,-2-2 0,4 0 343,3-7 1,7 2 270,4-5 1,4 0-6,0-4 0,7-3-113,7 0 0,6-4 526,7 4 1,5-1-206,6 5 0,-1 0 40,5 3 0,-1 3 25,1 4 1,1 0 182,-4 0 1,-5 1-184,-7 2 0,-7 3 101,-6 5 1,-4 1-175,-4 2 0,-4-2-91,-2 2 1,-5 1-647,-9-1 1,-2 4 319,-6-4 0,3 2-1526,-3-2 1,3-2 1729,5 2 0,-8 2 0,2 1 0</inkml:trace>
  <inkml:trace contextRef="#ctx0" brushRef="#br3">6680 8778 8584,'-6'-11'0,"-2"1"-270,4-1 111,-4 1 519,7 4 148,-4-4 0,5 10-436,0 0 13,0 5 0,0 9 15,0 0 1,0 5-13,0-1 0,3 2-144,1 1 1,3 4 125,-3 0 1,3 3-131,-4-3 1,4 5 78,-3-2 0,3 3-129,-4 1 0,5 1 29,-5 2 0,4-2 101,-3 3 0,4-3-74,-1-1 0,-1 1-19,1 2 0,-1-1-11,1 1 1,1-2 43,-4-1 0,3-2-10,-3 2 0,0-6 24,0 5 0,-3-2-3,3-1 1,0 2 77,0-5 1,3 2-76,-4-6 1,6 6 39,-2-5 0,2 1 7,2-2 0,0 1 11,-1-1 0,2 0 10,2 1 1,-2-1 5,2 0 0,2 4-34,-2 0 1,1 0 9,-1-4 0,-1 4-49,5 0 1,0 1 38,3-2 1,0-1-36,1 2 1,-4-3 29,4-1 0,-3-3-23,5 0 0,-1-5 69,-2 1 0,4 1 108,0 0 1,3 2-96,-3-2 1,3 0 21,-3-1 1,5 1-81,-2 3 1,2 2 46,-2-2 0,3-1-152,-3 0 1,3 1 79,1 3 1,-4 1-131,0-1 1,0 4 147,0 0 1,2-1-21,-6-2 1,1-1 166,-4 0 0,0 0-99,-4 1 1,7-1 77,-3 0 0,3 1-98,-3-1 0,4-1 29,0-2 1,4 2-56,0-2 0,1-2-102,2 2 0,-3-2 92,-1 2 1,-1 2-26,2-2 1,0 2 35,-4 1 0,1 1-13,-1-1 0,-3 0 10,3 0 0,1 4-14,-1 0 1,0 1 161,-4-1 1,0 1-84,0 2 1,4 2 118,0-5 0,5 3-115,-2-3 0,3 3 7,1-3 1,-2 3-41,-1-3 1,1 0 34,-1-4 0,2 1 21,0-1 1,-3-3-27,-4-1 0,2 0 62,-1 1 0,4 2-66,-5-2 1,1-3-33,-3-1 0,-1 1-21,0 0 1,4 2-135,0-2 0,-4-1 100,-3-4 0,-4 2-15,4 2 0,-2-2-136,2 2 1,2-1 146,-2 2 0,2-4-26,1 4 1,4-2-1,0 1 0,3-6 3,-3 3 1,1-4 73,-1 0 1,-3 1 17,3-4 1,-2-1-17,-2-3 1,-1 0 112,-2 0 0,-3-3 137,-4-1 1,-1-1-126,1 2 0,1 2-29,2-3 0,-1 3-224,5 1 1,-1 0-284,5 0 1,0 5 211,3 2 0,-1 2-141,4 2 0,-3 3 18,3 0 1,-4 4 184,1-4 1,-3 0-335,-1-3 216,-4 0 1,-5-5 791,-5-3 1,-6-2-185,-1-1 1,-6-6 6,-8-4 1,-3-2-60,-4-6 0,-4 4-2,0-4 0,-1 4 38,2-4 0,1 4-60,-2-4 0,8 5-274,2-1 0,4 2 443,0 2-1030,5 4 0,2 1 254,8 5 0,8 6 125,9 5 0,6 9 101,9 8 0,0-1-3,3 2 1,2 1 23,-6 2 1,-4 3 226,-6-7 1,-5-2-51,-6-1 1,-6-7-59,-11-4 0,-14-2-753,-11-2 1,-8 1 689,-6 0 0,-6-1 0,0 1 0</inkml:trace>
  <inkml:trace contextRef="#ctx0" brushRef="#br4">14838 7278 8315,'0'-11'-365,"0"1"256,0-1 0,0 0 969,0 1-51,0-1-345,0 0 1,0 1 339,0-1-658,0 0 0,3 1 317,1-1-261,0 5 347,-4-3-740,0 8 31,-5-4 1,-1 5-41,-5 0 0,1 0 108,-1 0 0,-3 5-6,0 2 0,-5 2 220,1 2 0,-2-1-98,-1 1 0,-2 1-28,-2 2 0,2-1 40,-6 5 1,0 0-121,-7 3 1,3 0 94,-2 0 0,2 4-8,1 0 1,0 1 94,0-1 1,5-3 137,2 3 1,6-1-123,1 1 0,5-2 19,-1 6 1,4-1 60,2 4 1,0 0-75,5 0 1,-1 4-106,4 3 0,1 2 38,3-2 1,2 1-122,4-5 0,5 2 106,-1-2 1,5-6-121,-2-1 0,7-4 79,1-3 1,4 0 14,0 1 1,5-2 55,1-3 0,2-2-50,-1-8 0,-1 1 184,8-4 0,-7-1-43,7-3 0,-3-5 83,2-2 1,1-2-107,0-2 0,-6-3 107,-1 0 0,-7-5-65,0 1 0,-6-2-27,2-1 0,-7 3 64,-4 0 1,-2 1-59,-1-5 1,-1 0 4,1-3 0,-1 3-112,1-3 1,-5-1-165,-2 1 1,-2-5 71,1 2 0,-1-2-164,1 2 1,-3-3-8,-3 3 1,0-4 141,-4-3 1,0 3-130,-4 0 0,1 1 64,-1 6 0,-3 0 189,0 4 0,-4 3 31,4 1 1,-4 4 124,4-2 1,-5 5-105,1 3 0,2-3-9,-2 3 0,2 1-60,-2-1 0,-2 5 38,2-2 1,1-1-171,0 2 0,4-1 91,-1 4 1,-2 0-520,2 0 0,0 2-161,3 1 0,2 3-465,2 5 0,-2-1 426,6 1 1,-1 1 723,4 2 0,-4 2 0,-2 6 0</inkml:trace>
  <inkml:trace contextRef="#ctx0" brushRef="#br4">14678 9374 8498,'5'-27'-763,"-3"1"716,6 4 1,2 0 590,4-3 1,1 3-103,-5-3 0,1-1 164,-1 1 0,-2 0 177,-1 4 0,-5 0-274,2-1 1,-3 2 31,-1 3 1,-4-2-150,1 4 1,-6 5-332,2 3 0,-3 3 146,-5-3 1,2 5-107,-4-2 1,3 3 114,-4 1 1,0 5-196,-3 2 1,0 7-104,-1 4 0,1 3 76,0 4 0,-4 3-80,0 8 0,0-2 104,4 5 1,0 1-244,-1 6 1,1 3 227,0 4 0,4 1-280,3 3 0,8-27 1,0 0 255,1 4 0,0 0 1,1 0-1,2 0-89,0 2 1,0-1 0,1-2 0,1-2-47,0 26 1,6-8 160,5-2 0,4-5 274,6-3 1,2-7-156,2-7 1,3-4 142,7-3 1,3-4-125,5-7 0,0-3-17,4-8 0,-3-3 374,6-7 0,-1-4 99,0-7 0,-2 2-256,-4-6 0,-4 5-206,0-5 0,-2-3-246,-2-3 1,-1-1 96,-9 4 0,0-3 36,-4-1 1,-1-4-5,-2 1 0,-4 1-150,-7-1 1,2 0 119,-6-3 1,1-4-180,-4 0 0,-5 1 98,-2 6 0,-6-2-172,-1 6 0,-9 1 447,2 5 1,-7 4-238,-1 8 1,2 1-24,-1 6 1,-1 4-312,-3 2 1,5 3-227,2 1 0,7 0-233,0 0 1,2 5-236,2 2 1,1 2-1771,10 2 2868,-1 4 1,-1 2-1,0 4 1</inkml:trace>
  <inkml:trace contextRef="#ctx0" brushRef="#br4">14806 11481 8271,'-5'-26'0,"4"8"0,-4-7 675,5 7 1,0 3-148,0 1 1,0-2 390,0 2 1,-4 0-227,-3 3 0,1 4 23,-1 0 1,-4 5-353,-3-2 1,-2 3-145,2 1 1,-2 6 2,-6 5 1,-2 9 16,-1 8 0,-4 9 140,5 5 1,-1 6-372,3 5 0,12-23 0,-1 1-12,0 1 0,1 0 1,2 2-1,1 0 52,1-1 0,1 1 0,1 1 1,2 0-256,2 2 1,0 0-1,0-1 1,1 0 94,1-2 0,0 0 1,1-3-1,2-1-54,13 20 1,1-8 71,9-6 1,5-9 102,6-6 1,2-9 716,2-8 1,4-13-536,3-5 0,4-9 257,-1-6 1,-25 12 0,-1-1-354,-4-1 1,0-1 0,0-2 0,0-1 131,-1 0 1,-1 0 0,0-4-1,-1-1-125,0 2 1,-1-1 0,-1-1-1,-1 1 35,12-27 0,-16 26 0,0 0-105,-2 0 1,-1-1-1,-2-2 1,-1-1 180,4-25 1,-6 0-217,-9 10 0,-6 6 25,-8 6 0,-3 3-674,-4 3 0,2 3-579,-2 5 1,-1 4-821,2 3 0,-1 4 695,4 2 1355,-1 4 0,1 4 0,0 0 0</inkml:trace>
  <inkml:trace contextRef="#ctx0" brushRef="#br4">10105 6246 8338,'6'0'1032,"-2"0"1,-4 1-470,0 2 1,2 0-27,1 4 0,-2 0-240,3 4 1,-3-1-62,-1 1 0,0 0-112,0-1 1,0 1 79,0-1 0,0 1-286,0 0 1,0-1 168,0 1 1,1 0-1446,3-1 692,-3 1-1925,4 0 648,-5-1 1943,0 1 0,0 0 0,0-1 0</inkml:trace>
  <inkml:trace contextRef="#ctx0" brushRef="#br4">10094 5809 8338,'0'-10'1262,"0"-1"0,0 4 162,0 0 1,0 3 130,0-3-325,0 5-671,0-3-3393,0 5 0,0 5-227,0 2 3061,5-2 0,-4 9 0,4-2 0</inkml:trace>
  <inkml:trace contextRef="#ctx0" brushRef="#br4">10307 6214 8338,'0'-11'477,"0"1"190,0-1 0,0 4 652,0 0 1,3 3 101,1-3-600,-1 5 1,-1-3-298,1 5 0,0 5-32,4 2 1,-5 2-156,2 2 1,0 1-350,0 2 0,3-1-230,-4 5 0,1-4-206,-4 4 0,4-4-614,-1 3 1,1-4-16,-4 2 343,0-4 1,0 0-262,0 0 737,0-5 25,0-2 1,0-6 498,0-5 1,0-1 73,0-10 0,0 0 336,0-3 1,1-2-16,2-1 1,2 1-286,2-2 0,3 4 21,-3 3 1,1-1-167,-1 5 1,3 5-100,-3 5 56,2 3 1,2 7-66,-1 5 0,-4 0-31,-2 7 0,1 0-169,-2 3 1,4 0-618,-3 1 1,-1-5 380,-3 1 0,0-4-1324,0 4 1,0-5 759,0 1 0,0-2-1063,0-1 1940,0-5 0,0-2 0,0-4 0</inkml:trace>
  <inkml:trace contextRef="#ctx0" brushRef="#br4">10594 6065 8338,'4'-14'642,"-1"-1"2798,5 1-1546,-2 4-996,5 4 1,-2 2-374,-2 8 1,3 3 515,-3 7 1,-1 3-385,1 4 0,-3 5-123,3 2 0,-4 2-471,4-2 1,-1 4-365,1 0 1,2 1-1002,-6 6 0,4-3 825,-3 3 1,3-5-576,-4 1 0,2-3 325,-1-3 0,-3-5-2800,2-6 2617,-1-2 1,-4-7 909,-1-2 0,-3-7 0,-5-6 0</inkml:trace>
  <inkml:trace contextRef="#ctx0" brushRef="#br4">10658 6129 8338,'7'-39'294,"0"0"0,0 9 481,4 2 0,3 9 816,0 5 1,5 2-750,-1 1 1,2 2-94,1 2 0,0 2-259,1 5 0,-1 5 501,0 2 1,-4 3-395,-3 5 0,-3-2-173,-4 4 1,-3-3-149,-4 4 1,0-1-679,0 0 1,-4 2-244,-3-4 1,-4 2-638,-3-2 1,2 2-85,-2-3 0,-2 1 457,2-5 0,-1 1-1144,1 0 1,2-1 2052,-2 1 0,-3-1 0,1 1 0</inkml:trace>
  <inkml:trace contextRef="#ctx0" brushRef="#br4">10902 6150 8338,'8'-4'3927,"-1"1"-1083,-5-1-2101,7 0 1,-7 4 49,1 0 1,2 4-301,-2 7 0,2 0-706,-1-1 0,-2 1 221,5 0 1,-1-1-804,1 1 1,3-1 399,-3 1-1,2 0 36,2-1 0,-1-4-290,1-2 1,0-3 55,-1-1 0,0-5 720,-3-2 0,1-7-161,-4-4 1,3-7 293,-4-3 1,1-7-246,-4-4 1,0-3-321,0 0 1,0 4 36,0 2 1,0 1-460,0 3 1,1 2 727,3 9 0,2 0 0,4 0 0</inkml:trace>
  <inkml:trace contextRef="#ctx0" brushRef="#br4">11200 5607 8338,'0'-10'4626,"0"-1"-3427,0 0 0,0 7 249,0 4 0,1 9-514,3 9 0,2 7-206,5 3 0,-4 4-242,0 3 1,0 0-136,3 4 0,-2 4-982,-1 7 1,-5 2 241,2 1 1,-3-1-1034,-1-2 1,0 0 299,0-8 0,0-5-138,0-9 1,0-9-1079,0-1-97,0-5 2435,0-7 0,-5-1 0,-1-5 0</inkml:trace>
  <inkml:trace contextRef="#ctx0" brushRef="#br4">11126 6033 8338,'6'-11'0,"2"1"1765,-4-1 1,4 0-767,-1 1 1,6-1 1258,1 0 0,5 4-1134,-1 0 0,5 1 461,2-1 0,5-1-666,-2 4 1,2-4-237,-2 1 1,3 1-511,-3-1 1,-5 1 37,-2-1 0,-7 1-3493,0 3 2110,-2 1-5576,-6-7 3946,-1 8 2802,-15-4 0,-2 5 0,-9 0 0</inkml:trace>
  <inkml:trace contextRef="#ctx0" brushRef="#br4">11647 5607 8338,'0'-15'-237,"0"3"0,-4-7 681,1 5 0,-1 0 668,4 3 0,0 1 1550,0-1-1292,0 0-255,0 5-672,5 2 0,-4 8 95,3 3 0,1 6 58,-2 2 1,2 7 77,-2-1 1,-1 7-158,1-4 1,2 6-186,-2-2 0,2 3-165,-1 1 1,-3 3 50,2 1 1,0-4-133,0-4 1,0 1 148,4 3 0,-5-2-644,2-1 1,0-3-255,0-5 0,1-3-1795,-2-1 1448,-2-4 1,5 2-2148,-2-8 472,-3-3 2018,4-4 1,-2-1 666,1-2 0,-1-3 0,-3-5 0</inkml:trace>
  <inkml:trace contextRef="#ctx0" brushRef="#br4">11913 5937 8338,'5'-16'852,"-1"-1"200,3 3 0,2 2 925,-6-2 1,4 2 43,-3 1-984,4 1 1,-7 3 161,3 0-650,-3 4 1,-2 4-205,-3 10 0,2 1-432,-5 6 0,0 1-351,-4 5 1,4 0-424,0 4 1,1-3-698,-1 4 1,-1-5 661,4 5 1,-3-6-58,4 2 0,-1-2 413,4-2 0,0-4-5,0-3 0,1-2 197,3-2 1,-2-5 721,5-5 0,0-6 22,4-8 1,-3-3 270,3-4 0,-6-4-326,5 0 0,-2-1 409,3 1 0,-4 4 764,0 0 1,-1 1-709,1 6 1,2 3-643,-6 4 0,5 5 53,-1-2 1,-1 5-654,1 6 1,-1 0-417,1 8 1,3 1-916,-3 2 1,-1 1 34,1-2 0,-3 2 83,3-4 1649,-5 3 0,7-6 0,-3 4 0</inkml:trace>
  <inkml:trace contextRef="#ctx0" brushRef="#br4">12381 5395 8338,'6'-17'652,"2"-2"203,-4 5 1,3 0 722,-4 3 0,2 5 585,-1 3-1548,-3 1 0,7 8 513,-4 5 1,-1 2-477,-3 8 1,0 3 62,0 8 0,0 3-249,0 1 1,0 4-237,0-1 0,-1 4-109,-3 3 1,-2 6-97,-4 4 1,4-25-1,1 0-507,0-1 1,0 0 0,-1 1 0,1 1 442,0 0 1,-1 0-1,1 0 0,0 1-434,-1-3 1,1 0-1,-4 29-76,1-13 0,4-4-397,4-7 0,0-3 348,0-4 1,0-3-956,0-7 0,-1-3-467,-3-4 925,3-5 0,-5-1-613,2-5 1708,-2-5 0,-9-6 0,-1-5 0</inkml:trace>
  <inkml:trace contextRef="#ctx0" brushRef="#br4">12211 5724 8338,'-5'-10'5251,"4"-1"-3598,-4 5 0,6 3-542,3 6 0,-3 4-197,3 7 0,1-2-431,3 2 0,-3 3-140,3 1 0,-5 1-1416,4-2 0,-1 2 733,1-5 1,1 4-2370,-4-4 1,3 5 196,-3-1 2512,-1-3 0,2 6 0,1-5 0</inkml:trace>
  <inkml:trace contextRef="#ctx0" brushRef="#br4">12381 6097 8338,'11'-11'0,"-1"0"1524,1 1 1,1-1-658,2 1 1,-1-2 525,5-2 1,-2 1-637,2-5 0,2 0-77,-2-3 0,-3 1-210,-1 2 1,-3-2-236,-4 2 1,1 2-19,-4-2 1,-1 5-135,-3-1 0,-1 7-49,-2 3 1,0-1 97,-4 2 0,1 0-459,-1 7 0,-1 2 205,4 4 1,0 6-661,0 2 1,3 2 381,-3 1 1,4 4-183,4 0 0,-2-1-149,5-2 0,-3-1-351,3 0 0,0-4 468,4-3 0,0-2 190,4-2 0,-4-4 458,4-2 1,-4-4-135,0-4 0,1-5 238,2-5 1,-2-9-192,2 2 0,-2-4 1265,-1 0 0,-1 2-36,1-6 1,-1 6 415,1-2 1,-1 7-994,-3 4 0,3 6-322,1 1 0,-2 5-476,2 2 0,0 6 245,-4 8 1,2 4-19,2 7 0,-2-1 165,-2 4 0,2-3-451,-6 3 0,1-4-145,-4 1 1,-1-3-263,-3-1 0,-3-4 107,-7-3 0,2-3 180,-2-4 1,2-2 422,1-5 1,1-1-176,-1-3 1,0-7 852,1-6 0,4-5-400,2-3 0,3-3 963,1-7 1,5-3-324,2-5 1,4-3-47,3 0 0,6 0-476,5 3 0,3 2-269,-3 2 1,4 7-365,0 7 0,0 9 172,0 5 0,0 5-240,-4 6 0,-5 1 234,-6 3 0,-2 2-1267,-1 4 1,-4 5-57,0-1 1,-5 4-527,2-4 0,-3 1-16,-1-1 0,-4-2 1132,1 2 0,-5-2 759,1-1 0,-3 4 0,-1 2 0</inkml:trace>
  <inkml:trace contextRef="#ctx0" brushRef="#br4">14561 5086 8517,'-4'-11'-110,"2"1"0,-6-1 232,5 0 0,-4 1 218,3-1 1,0-1-63,4-2 1,0 1 192,0-5 0,0 4-131,0-4 0,0 5 123,0-1 0,0-1 155,0 1 0,0 0-157,0 3 1,0 4 142,0 0-291,0 4 0,0 0-255,0 6 1,0 4 145,0 8 1,0 2-8,0 8 0,-3 2 3,-1 5 1,-3 1-189,4 3 0,-2-2-154,1 5 1,3 0 58,-2 4 0,0-4-307,0 0 0,2-5 216,-3 1 1,3-3-184,1-3 1,0-3 84,0-5 0,3-4-1470,1-3 1190,4-7 1,-2-2-474,5-5 0,-2-5 75,-2-2 1,3-6 421,-3-1 1,2-5 527,2 1 0,-4-2 0,0-1 0,0-2 0,4-2 0,0-2 0,-1-5 0</inkml:trace>
  <inkml:trace contextRef="#ctx0" brushRef="#br4">14689 5054 8517,'11'-37'0,"-1"4"-210,1-2 0,0 6 237,-1 5 0,-3 2 373,0 5 0,-4-2 192,0 5 63,-2-1 0,-2 6-134,-2 2 1,0 2 933,-4 5-865,5 0 0,-6 5-241,4 2 0,-3 7-257,3 4 1,-3 3 117,4 4 1,-1 1-136,4 2 1,0 3 146,0-3 1,0 3-508,0 1 1,0 0 188,0 0 0,0 0-644,0 0 1,0-2 71,0-1 0,1 0-189,3-4 0,-2 0-218,5-4 0,-4-1 421,0-2 1,-1-2-368,-2-6 1021,0-4 0,0 4 0,0-5 0</inkml:trace>
  <inkml:trace contextRef="#ctx0" brushRef="#br4">14540 5309 8517,'-7'-10'-288,"0"-1"1,5 4 2640,-2 0-1622,8 0 0,6-4 96,8 1 0,2-2-354,1-2 0,4 2-175,0-2 1,4 2-224,0 1 1,0-2 128,0 2 1,-3 0-1224,-5 7 0,1-3 378,3 3 641,-7 1 0,12-2 0,-8-1 0</inkml:trace>
  <inkml:trace contextRef="#ctx0" brushRef="#br4">15104 5118 8548,'-11'0'3518,"5"0"1,2 1-2826,4 3 0,0 2-242,0 4 1,3 1-677,1-1 1,3 2 234,-4 2 1,6-2-1158,-2 2 0,1 2 828,-1-2 1,1 4-2845,-4-4 3163,4 0 0,-2-3 0,5-1 0</inkml:trace>
  <inkml:trace contextRef="#ctx0" brushRef="#br4">15051 4863 9032,'-5'-16'333,"0"1"-206,-2-3 0,2 3 2664,5 4-1212,0 0-1441,0 5 160,0 2-1396,0 13 0,0-2 259,0 7 0,4-2 839,-1-1 0,6 4 0,-3 2 0</inkml:trace>
  <inkml:trace contextRef="#ctx0" brushRef="#br4">15348 4394 8500,'-5'-32'-72,"-4"5"-1,6 2 1443,-1 8 1,4 5-554,0 5 1,4 6 99,-1 1 1,6 5-359,-2 10 1,3 2-366,4 8 1,-2 2 99,2 5 0,3 4-206,1-1 1,1 5-171,-2-1 1,3 4-62,-2 3 0,2-1-816,2 5 0,-1-5 603,0 1 0,0-2 103,1-2 0,-2-9-48,-3-4 0,-1-11-391,-6-3 266,-4-4 1,-2-5-57,-8-2 0,-3-3 117,-7-1 1,-4 0-266,-6 0 1,0-3 1057,-4-1 1,4 0 913,-1 4 0,-1 0-453,1 0 1,2 2-494,5 1 0,3 4-131,4 7 0,5 1-107,2 6 0,4-2-191,4 6 0,7-3-124,6-1 0,8-3-298,4 0 0,1-5-351,2 1 0,4-7 379,-1-3 0,2-3-678,-2-1 0,-6-5 459,-1-2 1,-6-4 645,-4-3 0,-2-2 0,-6-6 0</inkml:trace>
  <inkml:trace contextRef="#ctx0" brushRef="#br4">15795 4437 8500,'-10'-26'0,"0"0"847,3-2 0,2 5-251,5 5 0,0 5 329,0-1 1,0 6-375,0 1 1,0 6 372,0 1 1,1 4-391,3 7 0,2 8-273,5 2 1,-1 8-400,1-1 0,1 4 200,2 3 1,2 3-612,6 5 1,-5-4 251,1 0 1,0 0-255,3 3 0,4 3 133,0-2 0,0-3-263,-4-8 1,-1-5 311,-2-2 1,-3-7 1,-4-4 295,-5-7 1,-10-2 279,-7-5 0,-6 0 143,-1 0 1,-6 0-178,0 0 0,-5 0 211,4 0 0,-3 1 86,3 2 0,5 3-62,6 5 0,2 0-175,1-1 0,6 4-339,1 1 0,12 0-422,6-1 0,6-2 305,5 2 1,6-7-112,5-3 1,0-3 66,0-1 1,-2-1-423,5-3 0,-6-2 200,-1-4 1,-5-5-229,-6 1 0,-8-1 94,-2 1 1,-7-3 275,-1-4 0,-3 3-64,-3 0 1,-2-3 167,-2-4 0,-2-1 175,6 2 1,-4 5 66,3-3 0,1 5 261,3-1 57,0 2 0,1 9 447,2 0 0,3 5-195,5-2 0,0 8 418,-1 3 1,1 2-204,0 2 0,-2 0-254,-2-1 1,1 5-317,-4-1 0,1 0 338,-2-3-417,-2-1 0,4 1 82,-5 0 0,-1-6-389,-3-1-182,3-3 68,-4-1 0,5-1-143,0-3 0,0-1 205,0-6 1,4-1 60,0-2 0,3 1 70,-4-5 0,4 2 63,-3-2 1,1-1 109,-2 5 0,-2-2 277,3 2 0,-3 2-95,-1-2 0,-5 4 227,-2 2 1,-2 0 22,-2 5 1,0-1-65,1 4 1,-1 0-50,1 0 1,-1 5-37,0 2 1,1 4-355,-1 3 0,5 2 78,3 6 1,1 2-477,2 1 0,2 5-27,1-2 0,3-1-237,5 2 1,3-6 106,0 2 1,5-2 195,-1-2 1,-2-8 2,2-2 1,-2-8-20,2 1 1,-2-3 289,-6-1 1,0-5 12,-3-2 1,1-4 126,-4-3 1,-1-1-106,-3-3 0,0-2 158,0 2 0,0-5-48,0-2 1,0-1-135,0 1 1,0 0 310,0 0 0,4 0-80,-1 8 1,5 5 71,0 1 0,1 8-107,2-1 1,3 9 12,0 6 1,1 5 13,0 9 1,0 2-6,3 5 0,-3 0-222,-4 0 1,3 1 172,0 2 1,-3-5-560,-4 2 0,-5-7 196,2 0 1,-3-8-470,-1-3 383,0-6 652,0-4-386,0-18 1,0 1 132,0-12 1,0-1 447,0 1 0,3-8-199,1 1 0,4-3 148,-1 0 1,6 1-110,1-1 1,4-1 20,-4 5 0,5 6-111,-1 11 0,-1 3-52,0 4 0,0 4 27,1 11 1,0 3-3,-3 11 1,-1 0-68,-4 3 1,0 1 28,-3 2 1,1-2-846,-4-4 0,-1-1 367,-3 0 1,0-1-2707,0-2 2218,0-3 0,-1-5 778,-2-3 0,-3 2 0,-5-3 0</inkml:trace>
  <inkml:trace contextRef="#ctx0" brushRef="#br4">17316 4426 8555,'-6'-27'0,"-3"-2"-469,2 4 0,2-5 234,2 2 1,1 1 1146,2-2 0,-3 1-155,-1-4 0,1 0-105,3 0 0,-4 5 8,1 2 1,-1 6 278,4 1 91,0 5-655,0 3 1,1 7-225,3 10 0,-2 2 128,5 8 0,0 6 150,4 5 1,0 4-190,-1 4 0,2 2-18,2 4 1,-2 1-372,2-1 0,-2 2 208,-1 2 1,-1-2-202,1 2 1,-4-6 116,0-1 0,-3-3-663,3 3 0,-5-9 337,2 2 1,-3-10-1981,-1-1 1008,0-7-1214,0-3 1348,5-7 1189,1-8 0,4-2 0,1-5 0</inkml:trace>
  <inkml:trace contextRef="#ctx0" brushRef="#br4">17689 4469 8523,'0'-11'272,"0"1"1,1-1 726,2 0 1,-2 4 349,3 0 886,-3 5-1576,-1-3 0,0 6-315,0 3 1,-1 3-251,-3 7 1,2 3 134,-5 4 0,0 0-531,-4 0 1,1 2 307,-1 2 1,0-3-884,1 3 1,-1 0 401,0-4 1,4 3-304,0-7 0,4 0-368,-4 1 798,4-5 1,0 1 278,6-7 1,3-2-175,5-5 1,3-6 623,0-5 0,4-1-241,-4-5 1,5-5 360,-1-2 0,-3-1-207,-1 3 0,2 1 455,-2 0 0,0 4-246,-3 3 0,-2 2-19,-2 2 1,-1 4-176,-2 2 0,-3 5-51,2 6 0,-1 2-838,-2 9 0,0 3 396,0 4 1,3 1-1316,1-2 1,-1-1 744,-3 2 1,0-3-1850,0-1 2603,0 1 0,0-1 0,0 0 0</inkml:trace>
  <inkml:trace contextRef="#ctx0" brushRef="#br4">18125 4075 8557,'0'-27'204,"0"2"0,0 4-103,0 3 0,1 0 3120,2 8-1391,-1-3-1110,2 12 1,-4 2-184,0 9 0,0 2-91,0 6 1,0 4 90,0 7 1,0 2-183,0 0 1,0 6-324,0 2 0,0 2 135,0 2 0,0 4-813,0 3 0,-1 3 622,-2 4 1,2-27 0,-1 0-187,-1 4 0,-1 0 0,2-1 0,1 1-2,-3 0 0,0-1 0,3-1 0,0-1-372,-2 22 1,1-9-276,2-5 0,0-6 292,0-5 1,0-6-438,0-8 0,2-7-290,1-3 431,-2-3 1,4-2 862,-5-3 0,-5-7 0,-1-5 0</inkml:trace>
  <inkml:trace contextRef="#ctx0" brushRef="#br4">17997 4267 8358,'-11'-11'0,"4"4"2149,0 0-834,5 4-76,-3-1 1,5 8-549,0 4 1,0 2-221,0 4 1,0-2-193,0 2 0,0 3-221,0 1 1,0-2-381,0 2 1,1-4-417,3 4 1,-3-4-1351,3 4 1,0-2 2087,0 2 0,4 7 0,-2-3 0</inkml:trace>
  <inkml:trace contextRef="#ctx0" brushRef="#br4">18146 4650 8352,'11'-11'0,"3"0"0,0 1 0,6-2 1049,1-2 1,1 1-296,2-5 0,-1 4-99,-2-4 0,0 0-334,1-3 1,-6 3-61,-2 1 1,-3 2-18,-4-2 1,-2 3 33,-5-4 0,-1 5-289,-3-1 0,-2 2 125,-4 1 0,-1 5-114,0 3 0,1 2-127,-1 1 0,0 4-30,1 3 0,-1 4-234,0 3 0,6 3 211,1 4 0,3 0-372,1 1 0,0 2 233,0 1 0,3 0-79,1-4 0,4-1 34,-1-2 0,4 1-39,3-5 1,-1-1 190,5-6 0,-4-2 156,4-5 1,-2-2 384,2-5 0,1-3-242,-5-11 1,4 2 200,-4-6 0,4-1-153,-4 1 0,4-3 739,-4 3 1,4 0-332,-4 4 1,1 1 164,-1 2 0,-2 8-327,2 6 0,2 3-348,-2 1 1,4 5 60,-4 2 0,0 7-116,-3 4 1,-2 3 16,-2 4 0,1-3-5,-4 3 1,-1-3-524,-3 0 1,0-1 257,0 0 1,-4-3-287,-3 0 0,-6-9 226,-2 2 1,4-8 127,0 1 1,6-3 252,-5-1 0,3-6 291,-1-4 0,0-6 70,5-5 1,-1-2-220,4-1 1,1-5 744,3-6 1,3 0-299,7-4 0,3 0 163,4-3 1,1 5-446,3 5 0,1 2-298,3 5 1,0 5-427,-4 5 1,0 8 326,-4 4 1,-1 2-329,-2 1 1,-3 4 198,-4 3 0,-2 6-1351,-2 2 1,-2 0 591,-5-1 1,0 2-488,0 1 1,-1 0 200,-3-3 1218,-2 3 0,-4-1 0,-1 0 0</inkml:trace>
  <inkml:trace contextRef="#ctx0" brushRef="#br3">10785 8395 8463,'-7'-1'0,"0"-3"-603,5 3 0,-4-4 518,2 5 0,3-1 959,-2-2-335,2 1-22,1-2 138,-5 4-190,4 0 591,-4 0 906,5 0-2055,0-5 213,5 4 1,-3-5-85,5 2 1,-3 3 17,3-2 1,-4 0 68,4 0 1,-3 2-37,3-3 1,0-1 6,4 2 0,1-2-69,2 1 0,-1 2 52,4-5 0,1 1-16,3-1 1,5-2-32,3 1 0,3-1-10,3-2 0,3 2-11,5 2 1,-4-3 59,0 3 0,-2 1-89,2-1 1,0 4 62,-7-4 0,1 4-3,-8 0 0,0-2 12,-4 1 1,1-3-4,-1 4 1,0-2-2,0 1 0,1 2 8,-1-5 1,4 5-116,0-2 0,4-2 98,-1-1 1,4 1-98,4-1 0,0 4 83,3-5 1,2 3-75,-6-3 1,4-1 106,-3 2 1,4 1 96,-1-1 1,-3 0-114,0-4 1,-3 4 8,-1 0 1,-5 1 144,-2-1 1,1-1-77,-1 4 1,-1-3-137,-2 4 1,-1-1 95,0 4 1,4-4-277,0 1 0,4-1 86,0 4 0,2 0-82,0 0 1,1-3 153,0-1 1,1 0-19,3 0 0,-7 2 181,3-5 0,-3 3-131,-1-3 1,2 1 322,-6-1 0,1-1-89,-4 4 1,1-4-9,-1 1 1,1 1-152,3-1 1,-2 3-233,2-3 0,-3 3 175,-1-3 0,5 5-77,3-2 1,-3 0-82,-2 0 1,4 1 64,0 3 0,3 0-41,1 0 1,0-4 53,-1 1 1,0-2 174,-2 1 0,1 2-81,-1-5 0,-3 3 33,-2-3 1,-1 4 60,-2-4 0,0 4 145,1 0 0,-5-2-102,1 1 0,-4-3-77,4 4 0,0-2-143,3 1 0,0 3 138,1-2 0,-1-2-158,0 1 0,2 0 43,1 0 0,-1 3 24,2-3 0,-4 0 34,-3 0 1,2-1 10,-2 2 0,-3 2 236,-1-3 1,1-1-76,0 2 0,-5-1 224,-3 4-118,0-4-135,4 2 0,-1-3-11,-3 1-87,2 3 0,-3-7 9,5 4 0,3 0-163,0 4 1,0-3 129,-3-1 0,-1 1 15,1 3 1,3-1 191,0-3 0,1 3 5,-5-3-55,1 3 1,0-2-59,-1-1 0,-3 0 190,0 4-200,-4-4 0,3 3-28,-3-3 0,-2 2-325,3-2 162,-3 3-886,-1-4 0,-5 5 456,-2 0 1,-7 0-615,-4 0 1,-5 1 1100,-2 3 0,-9 7 0,1 5 0</inkml:trace>
  <inkml:trace contextRef="#ctx0" brushRef="#br3">10658 8555 29608,'0'-17'-4427,"0"3"0,1 2 3272,3 1 1,-2 1 1295,5-1 0,-3 4 575,3 0 16,0 5 1,0-3 41,0 5 779,-5 0-1236,3 0 1874,0 0-1051,-4 5 0,5-1-298,-3 3 0,0 2-172,4-6 0,1 4 190,6-3 0,-1 3-860,5-3 0,1 4 0,6-1 0,2-1 0,5 1 0,1 0 0,2 4 0,3-1 0,5 1 0,-4 1 0,0 2 0,2-1 0,2 5 0,2-4 0,-6 4 0,2-4 0,1 3 0,1 0 0,0 1 0,0 1 0,3-5 0,-2 4 0,2-4 0,1 4 0,0-4 0,-1 3 0,-4-2 0,4 0 0,0-1 0,0-1 0,-3 5 0,-5-5 0,-3 1 0,-2 1 0,-1 0 0,4 2 0,-1-2 0,1 2 0,-4-2 0,3 2 0,0-3 0,6 5 0,-2-1 0,-2-1 0,2 0 0,0-2 0,4 2 0,0 0 0,-1 1 0,-3 0 0,0-3 0,-1 2 0,1-2 0,1 2 0,-4-2 0,-1 2 0,-3-3 0,2 2 0,-2-2 0,6-2 0,-6 2 0,-1 1 0,-3 0 0,0-1 0,4-4 0,4 1 0,-1 0 0,-3 0 0,-4 4 0,0-6 0,0 5 0,1-5 0,-4 1 0,4 1 0,-5-4 0,2 2 0,-1 2 0,1 3 0,3 0 0,1 1 0,-1-5 0,-2 1 0,1 0 0,-1 3 0,2 0 0,-3-1 0,-5-6 0,-3 1 0,0-4 0,-5 3 0,1-4 0,-2 1 0,-2 0 0,1-1 0,1 4 0,2-3 0,-2 0 0,2 0 0,2-2 0,2 6 0,-1-3 0,0 3 0,0 0 0,1-5 0,1 4 0,-5-3 0,0 3 0,-3-3 0,-4-1 0,0-3 0,-4 0 0,4 0 0,-4 0 0,1 0 0,-4 0 0,5 0 0,-2 1 0,4 3 0,0-2 0,3 5 0,2-1-73,2 1 0,3 3-320,4-3 0,0 1 4,1-1 482,-1 7 0,0-6 0,1 7 0</inkml:trace>
  <inkml:trace contextRef="#ctx0" brushRef="#br3">10679 8629 23791,'-6'-6'-1070,"-3"-3"0,6 8 1424,-4-3 1,5 2-259,-2-2 52,3 3 1,1-5-745,0 2 1,1 3 269,3-2 1,-2 0 361,5 0 1,-1 0 54,1-4 0,3 5 23,-3-2 1,-1 0-702,1 0 0,-4 1-313,5 3 737,-6 0 869,7 0 1,-3 0-175,5 0 0,-4 3 146,0 1 0,0 8-230,4-2 1,-1 4-288,1 1 0,4 1 269,3 5 1,2 4 78,2 0 0,7 5-475,3-2 1,7 4-253,0 3 0,2-2 325,2 3 1,3 2-200,-23-19 0,0 1 0,23 16 209,-3 0 1,-1-2 94,1 2 1,-1-2-161,1 5 1,-5-5 49,-3 2 1,-2 0-291,-1 0 0,0-1-15,0-3 0,-4 0 92,1 0 0,-2 0-5,1 0 0,3 3-25,-3 1 0,3-1 45,1-3 0,0 0 39,0 0 1,0 4 39,0-1 0,0 0 49,-1-3 0,1 0-14,0 0 1,0 4 5,0-1 0,1 1 57,3-4 1,0-1 92,3 1 0,1 0-34,-4 0 1,1 0-80,-2 0 0,-2 0 48,3 0 0,-3 0-174,-1 0 1,-4 0 55,0 0 1,4-1 0,4 1 1,3 4 28,-4-1 0,4 1-46,-3-4 1,3-2 38,-4-1 1,4 2 11,-4-3 1,0-2 91,-7-1 1,3-3-12,-3 0 1,2-1 272,-2 0 1,2 0-199,-6 1 0,2-1-135,-1 0 0,-2 3-56,2-3 1,-2 3 260,2-6 1,-3 2-330,3 1 0,-2 0 88,-2 0 0,4 1-124,0-1 0,-1 1-19,-2 3 0,3 1-60,-1 3 0,1-2 41,-4-2 1,1-3 142,-1 3 1,4 0-16,0-4 0,-4 3-34,-3-7 1,-1 0 184,5 1 0,-1-2-3,0 2 1,-3-1 142,0-3 1,-4-2-48,4 2 0,-4-2 179,3-2 1,-4 1-129,2 0 0,-2-1-240,1 1 0,-1-1 118,5 1 0,-4 1-145,3 2 0,0-1-48,1 5 1,1-2-209,-5 2 1,0 1-24,-3-5 1,-1 0 55,1-3 1,3 3 411,0 0 1,0-3-58,-3-4 0,3 0 127,0 4 1,1-2 7,-5-2 0,-3 2 103,0-6 578,-4 1 251,2-4-1604,-5 0 174,0-5-2811,0 4 572,-5-4 1982,4 5 1,-4 6-688,5 5 1,5 1 118,2 5 1,6 2 509,1 6 1,5-1 301,-1 4 0,2-3 518,1 3 0,0-4 289,0 1 0,-5-4 513,-6-3-1655,-4-8 737,-6-5 0,-9-10 0,-3-1 1</inkml:trace>
  <inkml:trace contextRef="#ctx0" brushRef="#br2">11775 7661 7837,'-6'-5'795,"1"4"-401,0-4 1,4 4 214,-2-3-639,-3 3 0,4-5 197,-1 3 56,2 2 1,-3-5 164,1 2 357,-1 3-464,4-8 1,-1 4 31,-3-2 0,3 1-53,-2 2 0,1 2 560,2-5-31,-4 4-174,3-6-149,-4 3 0,4-3-147,-3 2 0,3 1 471,-3 2-61,3 3-442,1-9 1,0 8-6,0-5-293,-5 5-301,4-3 333,-3 5 0,4 5-105,0 2 0,1 3 87,2 5 1,-2 1-156,3 5 1,1 2 25,-2 2 1,4 1-54,-3 2 0,4 2 58,-1-6 1,-1 5-120,1-4 0,0-2 161,4-5 0,0-3 5,-1-4 0,1-5 120,0-3 0,-2-3-124,-2-3 0,3-9 100,-3-9 0,2-2-56,2-5 0,-4 0 147,0-4 0,-4 3-87,5 1 0,-5 4 1,4-1 1,-3 4-81,3 3 1,-4 4 50,4 7 0,-3 2-103,3 5 0,0 0 87,4 0 1,-1 9 8,1 1 1,3 7 13,0-3 0,4 1 2,-4 0 0,1-4-5,-5 4 0,1-4 14,-1 0 459,1 0-285,0-5 346,-5-2 1,-2-8-197,-4-3 0,-1-8 40,-2-2 0,-2-3-115,-2-2 1,-3-3-171,3 1 0,-1-6 5,1 2 1,-1-3-129,4-1 0,-3 5-428,3 2 0,1 4 281,3 3 0,0 3-3303,0 4 2551,0 5 1,3 3-423,1 6 0,4 4 144,-1 7 0,3-1-1325,0 5 2530,1 0 0,0 3 0,-1 0 0</inkml:trace>
  <inkml:trace contextRef="#ctx0" brushRef="#br2">12275 7544 8249,'0'-7'-705,"0"0"1033,0 0 1580,0-4 83,0 0-758,0 1-1,0-1-371,0 0 1034,0 5-551,0-3-64,0 8-377,0-4 1,0 13-638,0 3 1,3 3 16,1 0 0,0-1-206,0 5 1,-3-5 115,3 1 0,0 2-138,0-2 1,3 4-25,-3-4 1,3 0-77,-4-3 0,2-1 81,-2 1 1,-1-1-413,1 1 6,3 0 291,-5-1 1,5 0-808,-2-3 330,-3-2-798,4-5-765,-5 0 342,0-5 0,1 3 333,2-5 0,0 4 1444,4 0 0,-5 1 0,3 2 0</inkml:trace>
  <inkml:trace contextRef="#ctx0" brushRef="#br2">12540 7427 8447,'-1'-11'-4,"-2"0"1,2 1 616,-3-1-178,-2 1 0,5-1 268,-3 0 1,3 4 507,1 0-801,0 0 0,0 0 929,0 0-307,0 4-221,0-1-525,0 4 0,0 4 370,0 4 1,0 1-101,0 2 1,0 4-78,0 3 1,4 2-119,-1 1 1,4 0 134,-3 1 1,3-1-88,-3 0 1,0 1-124,0-1 0,-2-1 107,5-2 1,-4 1-92,0-5 1,2 3-254,-2-2 0,5-5 196,-5-3-79,1 0-753,-4-1-1516,4-1-515,-2-5 0,2-1 1254,-4-3 0,1 3 1364,3-2 0,-3-3 0,4 0 0</inkml:trace>
  <inkml:trace contextRef="#ctx0" brushRef="#br2">12434 8906 8582,'0'-6'-552,"0"-4"1,0 8 483,0-5 1,0 3 935,0-3-503,0 0 0,0-3-130,0-1 1,1 4 29,3 0 0,-3 0-38,3-4 1,-3 4 191,-1 0 1,0 0-110,0-4 0,1 4 336,2 0 0,-1 0 4,1-4 0,-2 1-92,-1-1 0,0 4-76,0 0 1,0 0 247,0-4-311,5 0 1,-4 1-140,3-1 1,-3 4 524,-1 0-525,0 4 1,1-1-243,3 4 255,-3 0 1,4 1 51,-5 2 1,0 7-160,0 4 0,0 5-131,0-1 0,0 5 113,0 2 1,0 1 25,0-1 1,3-2 48,1 1 0,0-1 47,0-2 0,-3-1-37,3-2 0,2-3-163,1-4 1,-1 0-310,1-1 0,-4-4-1596,4-2 0,-1-4 943,1-4 0,3-2 689,-3-4 0,-1-2 100,1-2 1,-4 2 162,5-2 0,-3 2-73,3 1 0,1 2-320,-2 2 0,-1-2 16,1 6 0,1-1 159,7 4 1,-4 5-34,4 2 0,-2 2-59,1 2 1,1 1 167,3 2 0,-3-2-90,-4 2 1,-1-2 265,1-1 0,-1-4-28,-3 0 1416,-3-5-921,-4 3 1,-1-10 2,-2-2 1,-3-6-170,-5-1 0,2-5-41,2 1 0,-3-2-362,3-1 1,1 0 210,-1-1 1,5-3-409,-2 1 0,3-1 148,1 4 1,0 3-1266,0 0 0,5 9-180,2-2 0,2 7-693,2 1 0,-1 8 2175,1 5 0,4 6 0,2 5 0</inkml:trace>
  <inkml:trace contextRef="#ctx0" brushRef="#br2">12923 8916 10508,'-4'-10'367,"2"-1"282,-1 0 0,-2 4 1713,2 0 1654,-1 5-3003,4-3 0,0 6-267,0 3 0,0 2-211,0 4 0,0 5-154,0-1 1,5 5-83,2-2 1,-1 7-596,1 1 0,-1 5 183,1-2 0,2-1-9,-2 1 0,-1-4-571,1 1 1,-1-3 262,1 0 0,3-2-1011,-3-2 1,-1-4 538,1-7 0,-3-1-2141,3-3 2276,-5-2 0,6-1 792,-4-7 1,-1-7 0,-3-2 0</inkml:trace>
  <inkml:trace contextRef="#ctx0" brushRef="#br2">13094 8938 8434,'3'-18'1090,"1"0"0,4 5-421,-1-1 1,2 2 549,2 2 1,0 0-212,-1 3 0,1-1 138,0 4 1,-1 2-360,1 5 1,0 1-286,-1 7 1,0-2-486,-3 9 0,1-1 135,-4 5 1,0-1-312,0 0 1,-3 2 213,3 2 1,-7-2-142,0 6 1,-6-2-249,2 1 0,1-2-265,-1-5 1,1-3 551,-1 0 0,-1-5-187,4 1 1647,1-7-642,3-2 254,5-5 0,4 0-409,5 0 1,2-4-22,-2 1 0,-1-4-263,5 3 1,-5-1-290,1 2 1,1 1-2001,-1-6 1623,0 6 0,-3-3-5765,0 5 3174,-5 0 2925,3 5 0,-8 1 0,4 5 0</inkml:trace>
  <inkml:trace contextRef="#ctx0" brushRef="#br2">12828 10470 8350,'0'-6'-2372,"0"-4"2149,0 5 223,0-6 0,0 0 40,0 1 1,0 3-43,0-1 1,0 5 1,0-4 1,0 3 419,0-3-259,0 0 630,4-4-492,-2 1 0,2-1 63,-4 1 1,0 2 290,0 1-457,0 0 1,0-3 39,0-1 1,0 4 256,0 0-199,0 0 1,0-4-76,0 0 1,0 4 247,0 0 1,0 0-103,0-4 1,0 4 857,0 0-740,0 0 1,0-3 152,0-1 1,0 4 497,0 0-195,0 4-718,0-1 6,-4 4 1,2 8-196,-1 3 1,0 6 81,0 1 0,2 7-359,-3 3 0,-1 3 36,2 1 1,-1-1-150,4-3 1,0 2 50,0-6 0,0 1-174,0-4 1,4-4 237,-1-3 0,6-7 54,-2-3 1,2-3 356,2-1 1,0-6-106,-1-5 1,1-4 110,-1-6 0,1 0-27,0-1 1,-1 2 23,1 2 1,0 3-94,-1 4 0,1 2-233,0 2 1,-1 2 57,1 5 1,-1 3 63,1 4 0,0 1-88,-1 10 1,1-4 88,0 4 0,-4-4-28,0 3 0,-1-4-51,1 2 295,2-4-13,-3-5 0,0-2 249,-2-8 0,-3-3-86,-1-7 0,0 1-164,0-5 0,0 1-175,0-5 0,0-2 132,0-1 1,0 0-641,0 4 0,3-4 76,1 0 0,3 5-723,-3 6 194,4 2 0,-2 6-1988,4 2 2954,1 8 0,4 2 0,2 4 0</inkml:trace>
  <inkml:trace contextRef="#ctx0" brushRef="#br2">13328 10417 8420,'0'-15'283,"0"1"1,0 0 1106,0 3-468,0 1 0,1 0 2104,2 3-1271,-2 3-1218,4 4 1,-4 1 472,3 2 0,-3 4-395,3 8 1,-3-2 30,-1 4 0,0 1-213,0 3 0,0 2-61,0 2 0,0-2-245,0 6 0,0-2-252,0 1 0,0-2-295,0-5 1,0 1 363,0-1 1,0-1-702,0-2 250,0-3-530,0-4 1,1-5-86,3-3 0,-2-2-368,5-1 0,-3-4 477,3-3 1013,-5 2 0,7-5 0,-3 5 0</inkml:trace>
  <inkml:trace contextRef="#ctx0" brushRef="#br2">13498 10470 8220,'0'-14'489,"0"-1"0,0 1 735,0 4 0,0-1-382,0 0 0,1 2 1295,2 2-1699,-1 2-174,7 5 0,-4 1-163,2 3 1,-2 2 113,-5 4 0,3 5-650,1-1 1,-1 3 40,-3-2 1,0 0-278,0-1 0,4-2 374,-1 2 1,2-2-12,-1-1 1,-2-2 997,5-2 0,-3 2-394,3-6 1,0 4 256,3-3 1,1 3-220,0-4 1,-1 2 761,1-1 0,-2 2-301,-1 4 1,-3 1-132,-1-1 0,-3 1-298,3 0 0,-8-1-149,-3 1 0,-4 0-143,-3-1 1,2 1 126,-2 0 0,2-2-707,2-2 1,-1 1 363,1-4 1,2-1-3451,1-3 464,5 5-472,-3-4 2514,5 4 1086,5-5 0,-4 5 0,4 1 0</inkml:trace>
  <inkml:trace contextRef="#ctx0" brushRef="#br2">13562 10480 8266,'-11'0'0,"0"0"0</inkml:trace>
  <inkml:trace contextRef="#ctx0" brushRef="#br2">13519 10470 8266,'-6'-5'0,"1"3"8,5-5 1,-3 3 317,-1-3 1,1 3 237,3-3 0,0 4 422,0-4-311,0 4 0,0-6 3,0 2 0,0 1-207,0-1 0,1 3-404,2-3 1,3 4 80,5-4 0,0 4-609,-1 0 461,1 1 0,9-2 0,2-2 0</inkml:trace>
  <inkml:trace contextRef="#ctx0" brushRef="#br2">10849 10321 10025,'-6'5'682,"-3"-4"-1165,2 2 574,-3 3 223,0-5 54,-1 4 62,0-5-759,6 0 317,0 0-224,5-5 1,1 1 465,3-3-235,-3-3 49,8 4 1,-6-1 36,4 0 1,-4 4-53,4-5 0,-4 5 40,0-4 0,2 3-82,-2-3 0,6 4 188,-2-5 1,1 1-204,-1-3 1,6-1 33,-2 0 0,2 0-155,-3-4 0,5 2 130,-1-4 0,4 0-9,-4-1 1,5-2 23,-2 3 0,3-2-20,2 1 1,-5-2 8,1 2 0,0-1-20,3 1 1,-3-2-20,0 3 1,-2 0 28,2-1 1,2 4-223,-2-4 1,-2 2 74,2-2 1,-1-2 47,0 2 0,3-1 119,-2 2 0,-3-3 9,0 2 0,-4 1 103,0 0 0,1 2-100,2-2 0,-2 2 225,2-2 1,-2 4-105,-1-1 1,-1-2-227,1 2 1,3-1 15,0 0 0,4 2-77,-4-4 0,4 4 123,-4-2 0,4 2-14,-4-1 1,4 2 191,-4-2 1,4 2-146,-4 2 1,3-1 73,-2 1 1,2-5-75,-2 1 0,3-4 51,0 4 0,2-1-91,2 1 1,-1-2-128,0-1 1,4-3 124,0 2 1,0-2-139,-4-2 1,0 2 160,0 3 1,1-4-31,-1 4 0,-3 0 198,-1-1 0,-2 4-117,2-3 0,0 2 219,1-2 1,2 2-50,-3-2 1,3-1-103,2-3 0,3 1-125,-1 2 1,2-2-7,-1 2 1,-2 1-49,1 0 1,4-1 93,0-3 1,-2 3-167,-1 0 0,1 4 102,-1-4 1,-1 4 98,-2-4 0,-1 5-3,0-1 0,1-1 37,-1 1 1,0-2-73,0 2 0,1 2 7,-1-2 0,0-1-15,0 1 0,1-1 29,-1 5 0,1-1-106,3 0 1,-2 1 71,2-1 0,1-3-26,-2 0 0,1 0 9,-4 3 1,1-1 181,-1-2 1,4 2-146,0-2 1,-4-1 24,-3 0 0,-1 1-27,5 4 1,-1-2 13,0-2 0,0 2-189,1-2 1,-2 3 91,-2 4 0,5-6-134,-2 2 0,0-2 184,-4 3 1,1-1-28,3 0 0,-1-1 11,-2-2 1,1 6 5,-5-3 1,4 3 166,-4-3 0,5-3-73,-1 0 1,2 0-98,1 3 1,-3 1 63,0-1 1,-1 0-260,5 1 0,-1-1 47,0 0 0,0 1 21,1-1 0,-1 0 111,0 1 1,-3-1-43,0 1 1,-4-1 215,4 0 0,-5 2-125,1 2 0,-6-2 271,-1 6 1,0-5-71,4 0 0,-1 3-187,1-3 0,0 5-59,-1-4 0,2 0-182,2-4 1,-2 4 101,2 0 0,3 0-13,1-4 1,-2 4 132,2 0 1,-5 0-1,2-4 1</inkml:trace>
  <inkml:trace contextRef="#ctx0" brushRef="#br2">10988 10459 8802,'-11'0'-1011,"4"-1"856,0-3 1,3 3-206,-3-2 430,5 2 0,-4-1 249,2-1-81,3 2-102,-4-9 1,9 4-82,-1-4 0,5 3 65,-5-1 1,9 3-151,-1-3 1,2-1 43,-3 2 0,4-1-64,1 1 0,3-3 42,0 3 0,2-2-17,2-2 0,0 1-14,3 3 0,2-2 42,5 2 1,0 1-196,0-1 1,3 1 107,1-1 0,3-2-50,-4 6 0,5-5 116,-1 1 0,3-3-144,0-1 1,1 1 174,-1-1 1,-2-3 140,3 0 0,-8 0-11,4 3 1,-4 0-126,-3 1 1,1-1 78,2 0 1,-2 6-43,3 1 1,-2-1-204,1 2 0,1-2 55,6 1 0,-5 0 42,6-3 0,-7-3 84,3 3 1,1-4-14,7-3 0,-4 1-32,3-5 1,-2 5 0,-1-1 1,-3 1 200,2-1 0,-6 6-134,3-3 1,0 6-164,0-2 1,2 4 46,2-4 1,-2 3-193,-2-3 1,2 5 141,-2-2 0,0 3-103,-3 1 0,-1-4 168,-6 1 1,-3-1 64,-1 4 1,1-3 96,-2-1 1,-2-3-114,-5 4 0,1-4 240,3 3 1,4-3 115,0 3 0,0-3-316,-4 4 0,5-6-41,2 2 0,3 1-111,1-1 0,-4 0-111,1-3 1,-2 3 47,1-1 0,2 1 111,-5-3 1,0-1 85,-4 0 1,-1 4 154,-2 0 0,1 0-126,-5-4 0,0 2 174,-3 2 1,-1-1-124,1 4 1,-1-1-55,1 2 1,-4 2-54,0-3 0,5 3 1,5 1-1</inkml:trace>
  <inkml:trace contextRef="#ctx0" brushRef="#br2">10679 12332 10893,'-21'0'0,"0"-1"-479,-1-3-460,6 3 616,0-9-167,10 9 687,2-8-91,8 8 138,2-4 1,5 5 29,0 0-131,-1 0 0,4 0 52,1 0 0,2 0-173,-2 0 1,3 0 73,0 0 0,3 0-9,4 0 1,-1 0 119,4 0 1,-3 0-255,3 0 1,1 0 251,3 0 1,4-5-133,3-2 0,3-2 81,0-2 0,4 0-182,0 1 0,4-4 161,-4-1 1,4 1-90,-4 4 0,0-1-1,-3 0 0,3-2 14,0 3 1,1-3-126,-1 6 0,-2-2 40,2 2 1,-4-1-5,-3 4 0,2-4-8,-6 1 0,2 1-57,-2-1 0,-2 1 28,3-1 0,-2-3 21,1 3 0,3-1 4,5 1 1,-1-2 37,1 1 0,-1 3 13,1-3 1,4 5-55,3-4 0,-3 4-195,-1 0 0,-1-2 230,1 2 0,-1-1-2,5 4 0,-9-3 7,2-1 0,-4-1 40,0 2 1,3 0 21,1-4 1,-1 1-69,4-1 1,-2-2 30,-1 2 1,4 1-101,3-1 1,-3 4 87,-1 0 1,-6-2-166,-1 2 1,0-1 40,4 4 0,-5-4 99,-3 1 0,-2-2 34,-1 2 1,1-3 134,3-5 1,-2 4-119,5 0 1,-4 0 45,4-4 0,0 0-4,4 1 0,-5 3-16,-3 0 1,-2 1-112,-1-1 0,0-3 216,0 3 1,-1 1-159,-3-1 1,-2 4 87,-5-5 1,-2 5 146,2-4 1,-5 1 142,5-1 0,-6-1-265,3 4 0,0-3 102,3 3 1,-3-3-97,0 4 0,-5-1-510,1 4 1,-2 0-146,-2 0 459,-4 0 1,-1 5-1,-5 1 1</inkml:trace>
  <inkml:trace contextRef="#ctx0" brushRef="#br2">14274 6288 8185,'-5'-10'-801,"3"-1"749,-5 0 1,5 1 309,-2-1 0,3 0-229,1 1 51,0-1 1,1 1-83,3-1 1,-2 4 62,5 0 0,-3 1 112,3-1 1,-1-3-43,1 3 0,-1 1 367,-3-1-83,-2 0 1,4-4-86,-5 1 1,0-1 240,0 0 1,0 4 331,0 0 421,0 0-362,0-3-781,-5-1 32,4 5-239,-8 1 0,8 10 185,-3 2 0,-1 7 75,2 4 1,-1 3-263,4 4 1,0 2 83,0 5 1,0 1-74,0 3 0,0-3 109,0 2 0,0-3-63,0-3 1,0 1 82,0-1 0,0 0-13,0 0 1,4-3-202,-1-5 0,1-3 100,-4-1 0,3-4-479,1 2 323,-1-4 0,1-3-224,0-1 0,0-5-199,0 2-117,-3-3 0,5-1 159,-3 0 0,-1-1-23,1-3 0,2 2-792,-2-5 43,6 4 1311,-3-6 0,4 3 0,1-5 0</inkml:trace>
  <inkml:trace contextRef="#ctx0" brushRef="#br2">14381 5980 8331,'-6'-20'0,"2"2"0,3-1 394,1 5 1,5 0 7,2 3 1,7 4 45,4 0 1,2 4-149,1 0 0,0 2 31,1 1 0,2 4-445,1 4 1,0 6 104,-4 3 0,-1 4-72,-2 0 1,-4 4 104,-7-1 1,-2 6-35,-5-2 1,-1 0 121,-3 0 0,-3-1-61,-7 2 0,-6 0 21,-5-4 0,-4 3 63,0-3 1,-1 0 96,-2-4 0,1 0-122,3 1 1,3-6 292,7-1 1,3-4 297,4 0-390,0 0 0,7-2-117,4-2 0,6-2 231,8-5 1,6 0-99,5 0 0,8 0 72,-1 0 1,3 0-475,1 0 1,0 0 99,3 0 0,-3-4-587,-8 1 1,2-2 349,-6 2 0,0 1-1010,-6-1 541,-3 2-2604,-9 1 3285,-1 0 0,-5 0 0</inkml:trace>
  <inkml:trace contextRef="#ctx0" brushRef="#br2">14849 6544 8302,'0'-22'0,"0"1"768,0 0 1,1 3-327,2 0 0,3 4-306,5-4 0,-1 1 370,1-5 0,1 5-172,2-1 1,-6 4-265,3-4 0,-4 1 135,0 0 0,-2 1-21,-5 6 1,-1 3 31,-3 0 1,-2 4-170,-4 0 0,-6 3 102,-1 3 1,-4 4 37,0 7 1,0 1-188,0 6 0,4-2 101,3 6 0,2 2-63,1 1 0,6 3 72,1 1 0,4-4-439,4 1 1,3-6 159,7 2 1,4-6-436,6-1 1,0-6 84,4-2 0,1-4-160,3-6 0,0-1-150,-1-3 1,-2-3 303,-1-7 0,-9-2-24,-1-6 1,-5 0 548,-3-3 0,1-2 0,0-5 0</inkml:trace>
  <inkml:trace contextRef="#ctx0" brushRef="#br2">15157 5767 8471,'-5'-18'0,"-2"0"1507,2 5-446,-4-2-39,8 9 0,-4 3-208,5 6 0,0 4-29,0 7 0,1 7-286,3 3 0,-2 6-27,5-2 0,-1 8-84,1 3 1,2-1-115,-6 1 0,5 0-130,-1 3 1,-1 1 129,1-1 0,-3 0-240,3-3 0,-3-3 71,3-4 0,-4-1-264,4-3 0,-3-2-198,3-4 0,-5-2-1142,2-2 707,2 2 0,-4-10 352,5 1 1,-4-4-3002,0-3 1621,3-3 1820,0 3 0,5-4 0,-1 0 0</inkml:trace>
  <inkml:trace contextRef="#ctx0" brushRef="#br2">15370 6203 8420,'-5'-10'0,"-2"-1"0,1 5 802,-1 2 180,5 3 1,-3 10 476,5 1 1,0 8-689,0 0 1,5 2-645,2 1 0,3 5 30,4 2 0,-1-2-541,5-1 1,0 1 187,3-1 0,2 0-32,1-4 0,-1-5-306,2-6 1,-3 0 223,-1-7 0,1 0 185,-1-7 1,-8-7-110,-2-6 1,-8-3 775,1-2 1,-3-4-219,-1-2 1,-1-3-42,-3-1 1,2-3-158,-5-1 0,3-3-21,-3 4 1,0 1-223,-4 5 0,4 4 164,0 8 1,1 1-2090,-1 6 1493,2 4 1,5 6 548,0 7 0,-4 7 0,-2 2 0</inkml:trace>
  <inkml:trace contextRef="#ctx0" brushRef="#br2">16029 5980 8441,'0'-6'-470,"-3"-4"-58,-1 3 0,1 1 176,3-1 607,0 0 29,0 1 226,0-3-273,0 3 1,0-1 1,0 0 1,0 3 69,0-3 0,0 4 104,0-5 0,3 5-137,1-4 0,-1 3 424,-3-3 0,1 1 351,3-1 459,-3-2-838,4 3 1,-5-1 698,0 0-671,0 4-447,0-2 1,-1 5 195,-3 0 0,2 5-162,-5 2 1,0 7 164,-4 4 0,0 7-104,1 3 0,-1 6-175,0 5 1,2 0-33,2 7 1,-1-1-293,4 1 1,3 1 263,8 3 1,1-3-153,10-5 0,3-2 68,4-1 0,5-6 14,-2-1 1,-1-5 39,2-6 1,-6-4-9,2-3 0,0-2 590,-4-2 0,-1-4 89,-6-2 0,-2-3 322,2-1 1,2-1-598,-2-3 0,0-1-479,-3-2 0,-1-2 131,1 2 1,-4-2-132,0 2-377,-4-2 1,2 8-336,-1-3-3171,-3 3 1,7 2 3882,-4 3 0,0 2 0,-4 4 0</inkml:trace>
  <inkml:trace contextRef="#ctx0" brushRef="#br2">16380 6224 8311,'0'-10'-549,"0"4"0,0-4 1509,0 3-28,0-2-449,0-2 0,0 1 322,0-1-320,0 0 1,1 1-76,3-1 0,1 0 13,2 1 1,2-1-30,-2 0 0,3 4 96,0 0 1,2 4-216,2-4 1,-1 4-144,5 0 1,-5 3-249,1 3 0,2 8 155,-2 7 1,0 3-334,-3 4 1,-5-2 214,-3 6 1,-2-1-112,-1 4 0,0-4-111,0 1 0,-6-4-66,-4 3 0,-1-4 45,-3 1 0,1-4 131,-1-3 1,3-3 218,1-4-157,-1-6 212,5 0 0,0-7-117,3-5 1,1 0 220,2-8 1,5-1 11,2-2 0,3-2 39,0-1 0,1-1-55,0 1 0,3 0-69,0 0 0,0-1 12,-3 1 0,1-4-39,2 0 1,-2 1-27,2 2 1,-2 1 37,-2 0 0,0 1 58,-3 2 0,1 3 10,-4 4 1,-1 0 553,-3 1 202,0 4-196,0 1-424,0 5 146,-5 0-356,4 5 1,-7 4 181,4 5 1,-3 2-306,4-2 0,-2 1-47,1 3 1,3 2-41,-2-2 0,2 2-60,1 1 1,3-1 150,1-2 0,7 2-58,0-2 1,3 1 101,0-1 1,-1-3-155,5-4 1,-4-1 125,4 1 0,-4-2-454,4-2 1,-5-2-164,1-5 0,-6 0-1448,0 0-1328,-1 0 1668,3 0 1735,-4 0 0,-1-5 0,-5-1 0</inkml:trace>
  <inkml:trace contextRef="#ctx0" brushRef="#br2">16987 6182 8239,'0'-7'-1256,"0"0"3457,0 0-219,0-4 93,0 0-507,0 1-1079,0-1 1,0 4 1015,0 0-563,0 4 9,0-1 1,0 12-547,0 3 1,0 5-107,0-2 1,3 4 0,1-4 0,3 4-37,-4-4 0,4 4 3,-3-4 0,3 2-85,-3-2 0,3-2 69,-4 2 1,2-2-274,-2-2 1,-1 1 57,1-1 0,2-2-473,-2-1 0,1-4-599,-4 4-637,5-4-195,-4 1 1302,4-4 0,-4 0-1552,2 0 0,0-1 281,4-2 1838,-5 1 0,12-7 0,-2 3 0</inkml:trace>
  <inkml:trace contextRef="#ctx0" brushRef="#br2">17423 6044 8195,'0'-16'-507,"0"4"1,0-3 252,0 4 1,1 1 922,2-1 0,-1 0-124,1 1 1,-2 3-55,-1 0 1,0 3 437,0-3-437,0 5 81,0-8 0,0 8 373,0-5-490,0 4 1,-1-3 288,-2 3 67,1 2-417,-2-4-333,4 5 714,0 0-524,0 5 1,0 1-21,0 4 1,0 1-77,0 0 0,0 0 8,0 4 1,0-2-150,0 4 0,0 1-37,0 3 1,3 1-170,1-1 0,0 0 58,0 0 0,-2 1 141,5-1 1,1 0-166,2 1 1,-3-1 0,0 0 0,0-4 25,4-3 1,0-6 12,-1-1 1,-3-4 262,1 0 1,-1-2 2,3-1 0,-3-1 144,0-2 1,-3-7-40,3-4 1,-3-1-121,3 0 0,-4-1 82,4-5 0,-1 3-75,1 0 1,2 2 125,-6-2 0,2 2-49,-2 6 1,0-1-473,4 0 1,0 6 75,4 1 1,-1 3-73,1 1 1,3 5-272,0 2 1,4 2 216,-4 2 1,5 3-180,-1 0 1,2 0 124,1-3 1,-4 0 255,-3-1 1,-2-4-346,-2-2 1885,1-3-929,-5-1 1,-1-5 28,-5-2 1,-2-4 380,-1-3 0,1 1-328,-6-4 0,1-1-206,-3-4 0,3-4-123,0-2 1,3 1-425,-3-1 0,5 4 47,-2-1 0,3 1-150,1 0 1,-4 6 81,1 0 1,-1 9-602,4 2-2631,0 4 1490,0-2-2,0 15 0,0-2 954,0 10 0,0-4-1355,0 4 2329,0-5 0,-5 7 0,0-3 0</inkml:trace>
  <inkml:trace contextRef="#ctx0" brushRef="#br2">18061 6065 8169,'0'-14'312,"0"-1"1,0 1 1307,0 4-265,0-1 0,0 0-610,0 1 1,0 3 1492,0 0-1011,0 4 160,0-2-917,0 5 1,3 5-248,1 2 1,1 4-11,-2 3 1,0-1-153,4 5 1,-4-4-17,4 4 1,-3-1-218,3 5 1,-4-2-388,5-2 1,-3 1 287,3-5 1,-3 3-352,-1-2 1,-2-1 202,5-4 0,-4 1-469,0 0 0,0-2-569,0-2 792,-2 3 1,5-9-826,-2 2 402,-3-1 1,4-7 1087,-5-2 0,5-7 0,0-3 0</inkml:trace>
  <inkml:trace contextRef="#ctx0" brushRef="#br2">18220 5927 8169,'0'-11'0,"0"0"1014,0 1 1,0 3-397,0-1 0,0 5 1240,0-4-437,0 4-727,0-1 0,4 5-83,-1 2 0,2 5 103,-1 6 1,-3 2-187,2 6 0,2-1-129,-1 0 1,3 2 6,-4 1 0,4-1-114,-3 2 1,4-3 26,-1-1 0,-1 1 10,1-1 0,-3-1-15,3-2 0,-5 1 27,2-5 0,1 0 176,-2-3-430,1-5 297,-4 3-698,0-8-1925,0 4-1281,0-14 99,0 6-1403,0-6 4824,0 9 0,-5 0 0,-1 0 0</inkml:trace>
  <inkml:trace contextRef="#ctx0" brushRef="#br2">18710 6012 8228,'-11'0'228,"0"-4"73,1 1 0,3-1 434,0 4 1,3-4-228,-3 1 0,3-1 751,-3 4-381,5-4 427,-8 2-310,9-2-620,-3-1 0,5 4-16,2-3 1,3 2 62,5-2 1,3 3-98,0-2 0,5-2-61,-1 1 1,2 0-50,1 0 0,4 3 34,0-3 1,1 0-212,-1 0 1,-2-1 90,6 2 0,-6 2-494,2-3 0,-4-1-62,-3 2 1,1-1-1086,-5 4-1039,0-4 1106,-3 2-300,-5-2 1220,-1 4 0,-10 3-571,-2 1 0,-4 0 114,-3 0 982,2-3 0,-8 4 0,4-5 0</inkml:trace>
  <inkml:trace contextRef="#ctx0" brushRef="#br2">18837 5820 8228,'-6'-11'-468,"-2"1"328,5-1 0,-1 1 2410,4-1-1294,0 0 0,0 1 946,0-1-499,0 5-403,0 1-184,0 5-530,0 5 0,4 1 289,-1 5 0,4 0-157,-3 4 0,3-2-12,-4 4 0,6-2-93,-2 2 0,-1 1-90,1 3 0,-1-1-48,1-2 0,1 2 85,-4-2 1,4 1-119,-1-1 1,-1 1 86,1-5 1,-4 0-100,5-3 1,-6 3 58,1 0 0,2-3-140,-1-4 1,-1-4 143,-3 4-370,5-4-108,-4 1 257,4-4 0,-5-1-788,0-2 0,0 0-23,0-4-3821,5 5 2294,-4-3 2346,4 5 0,-1 0 0,2 0 0</inkml:trace>
  <inkml:trace contextRef="#ctx0" brushRef="#br2">19507 5661 8382,'-10'-11'0,"3"0"120,0 1 0,3 0 190,-3 3 0,5-2 349,-2 2 0,-1-3-176,2-1 0,-4 4 1320,3 0-570,1 0 110,3-4-402,0 1 823,0 4-619,0-4-807,0 9 1,4 1 220,3 7 1,4 3-138,3 0 0,-1 6-229,5 2 0,0 2 104,3 1 1,0 1-158,0 3 1,1-1 82,-1 4 1,0-3-304,1 3 0,1 0-221,-2 0 1,3 2-274,-6-6 1,-3 0-494,-1-6 0,-2 1 509,-1-5 1,-5-3-2117,-3-4 1103,-2-5 690,-1 7 1,-1-7 334,-2 1 1,0-3-1708,-4-3 2253,0 1 0,-3-12 0,-1 2 0</inkml:trace>
  <inkml:trace contextRef="#ctx0" brushRef="#br2">19816 5533 8380,'0'-11'0,"0"1"1346,0-1 0,0 4 186,0 0 348,0 4-665,0-1-332,0 4 0,-1 8-323,-3 3 0,-2 6 211,-4 1 1,-2 2-175,-2 1 1,2 4 82,-2 0 0,-2 5-286,2-2 0,-4 2-129,4-2 0,0 3-73,3-3 0,2-1 89,2 2 0,-2-6-325,6 2 1,-1-2 139,4-2 1,0-5-663,0-1 1,0-4-224,0 0 1,2-4-525,1 0 1,2-3-1041,2 3 1,2-5 1205,-2 2 0,3-3-997,1-1 2144,-1 0 0,6 5 0,0 1 0</inkml:trace>
  <inkml:trace contextRef="#ctx0" brushRef="#br2">20029 5809 8287,'4'-17'0,"3"-1"0,3 4 1587,0-4 0,5 9-224,-1-2 0,0 4 145,-3 0 0,-1 2-626,1 5 0,-4 1-390,0 3 0,-3 3 138,3 7 1,-5 3-173,2 4 1,-8 0-223,-3 0 0,-2 5 35,-2 3 0,0-2-317,1 1 1,-5 0-59,1 0 0,0 2-37,3-6 0,4-1 140,0-2 1,5-7-68,-2 4 1,3-5 67,1-2 0,1-5 9,3-3 1,5-2 159,6-1 0,5-1-101,1-2 0,0-3-204,4-5 1,-3 0 151,0 1 0,-1-1-974,0 0 0,-3 2-1772,0 2 2053,-5-3 1,2 8-3472,-4-5 4148,-5 5 0,3-3 0,-3 5 0</inkml:trace>
  <inkml:trace contextRef="#ctx0" brushRef="#br2">20656 5501 8093,'-5'-15'0,"1"2"175,-3-5 0,-2 5 333,6-1 0,-2 2 368,1 1 0,3 1-327,-2-1 1,2 4 870,1 0-544,0 0-265,0 1 0,0 0 276,0 2-202,0 3-507,0-4 1,0 7-149,0 1 1,0-1 370,0 6 1,0-1-95,0 3 0,0 4-228,0 1 0,0 4 101,0-2 0,-4 3 70,0 2 1,1 4-86,3 2 1,0-1 36,0 2 0,0-2 142,0 1 1,0 2-111,0-5 0,0-1-311,0-2 1,3-6-2437,1-2 0,5-3 1475,2-4 1,0-2 627,3-5 0,2-6 342,2-5 0,2-4 71,2-6 1,-1-1 190,0 1 1,-1-4-13,-2 0 0,2 4 12,-2 3 0,-3 5 8,-1-1 0,-3 6-14,-4 1-116,2 4 0,-4 7-29,2 7 1,-1 3 58,-2 0 1,-3-1-77,2 5 0,2-5 4,-1 1 1,0-3 261,0-4 247,-3 2 241,4-8 0,-5 3-258,0-8 1,-1-2 90,-3-4 1,3-6-174,-3-1 0,0-3-177,0-2 1,1 0-65,3-3 0,0-1-207,0-2 0,0-3-90,0 3 0,0 2-361,0 1 0,0 7-1484,0 4 0,0 6-54,0 0 243,0 6 1,0-1 265,0 6 1488,0 8 0,4 1 0,2 3 0</inkml:trace>
  <inkml:trace contextRef="#ctx0" brushRef="#br2">21156 5629 8136,'-6'-11'0,"-2"4"500,4 0 1,1 0 731,3-4 0,0 4-389,0 0 0,1 0-334,2-4 0,1 5 3,7 3 0,-3-2-125,6 1 1,3 1-311,0 3 0,0 0 104,1 0 0,-4 0-132,4 0 0,-4 5 12,3 2 0,-5 2-33,-1 2 1,-2 4 86,-5 3 1,-1 2-33,-3 1 1,-1 1 143,-2-1 0,-3 0-49,-5 0 0,-1 1-147,-2-1 1,6-5 133,-3-1 1,3-4 266,-3 0-42,5 0-205,2-1 0,8-4-149,4-2 1,2-4 62,4-4 1,3 2-630,4-5 1,0 1 287,1-1 0,-1-1-1272,0 4 0,-1-3-76,-2 3 0,1 1-2111,-5 3 3701,0-5 0,-3-1 0,0-4 0</inkml:trace>
  <inkml:trace contextRef="#ctx0" brushRef="#br2">21539 5512 8202,'0'-11'841,"0"0"1,0 1 369,0-1 2508,0 0-1365,0 5-397,0 2-1423,0 13 1,3 3 42,1 9 1,1 1 190,-2-1 1,0 4-310,4-1 1,-4 5 55,4-4 1,-3 3-163,3-3 0,-3 0 42,3-4 0,-4-1-282,4-2 0,-4 1-226,0-5 148,3 0 0,-4-4-266,6-3-2580,-6-3 1393,3-4-4027,-5 0 3054,4 0 2391,-2 0 0,2-4 0,-4-2 0</inkml:trace>
  <inkml:trace contextRef="#ctx0" brushRef="#br2">21975 5426 8577,'-11'-1'-337,"1"-2"0,3 2 365,0-3 0,3 2 1273,-3-2-856,5 3 0,-4-7-102,2 4 0,3-1 808,-3 2-161,3 2 222,1-4-258,0 0-583,0 4 3,0-4 91,0 5-160,5 0 1,1 0-36,4 0 1,2 0-144,2 0 0,3 0 147,4 0 1,2-1-302,2-2 1,-2 0 51,6-4 0,-5 1-237,5-1 0,-2-2-32,1 1 0,-2 3-22,-4-3 0,-2 5-527,-3-4-772,-1 4 37,-10-1 0,-3 4 633,-6 0 1,-4 0-1243,-8 0 2137,4 4 0,-9 2 0,3 5 0</inkml:trace>
  <inkml:trace contextRef="#ctx0" brushRef="#br2">22049 5277 8577,'-4'-10'501,"3"-1"-288,-9 5 0,9-3 770,-3 2 476,-2 2 21,5 0-968,-3 5 1,4 1 98,0 3 0,1 3-49,2 7 1,0-1 164,4 5 1,0-4-176,3 4 0,-2-2-405,-1 2 0,0 1 137,3-5 0,0 4-190,-3-4 1,2 0-150,-2-3 0,3 3-571,1 0-713,-1 1 1,1-5 649,0 1 1,-1-5-1491,1-3 0,3 2 2179,0-1 0,5 4 0,-2-2 0</inkml:trace>
  <inkml:trace contextRef="#ctx0" brushRef="#br2">22741 5097 8543,'-6'-16'0,"-3"4"0,4-3 1428,-2 4 284,-3 1 602,9-1-1011,-4 0 87,5 6-959,0 0-199,0 5 0,6 5 198,5 2 0,1 6-64,5 1 0,1 5-290,3-1 0,1 2-40,-1 1 0,0 4-154,1 0 0,2 4-281,1-1 1,1 0 206,-1 0 0,-3-3-959,3 3 1,-2-1 526,-2 2 0,-1-7-2255,-2-4 1240,2-5 1639,-8 2 0,3-9 0,-4-1 0</inkml:trace>
  <inkml:trace contextRef="#ctx0" brushRef="#br2">23103 4958 8519,'-5'-6'618,"2"-2"-496,-4 5 1,5 0 2015,-2 7 0,0 2-969,0 4 1,-4 6 90,1 1 0,-3 8-426,0 4 0,-2 1-124,-2 2 0,1 1-344,-5 3 1,1-3-221,0 2 0,-2 0-422,5 0 1,-1-6 268,5-1 0,0-4-901,3-3 1,-1-3 477,4-1 1,1-4-3270,3 1 2345,0-2 1,1-1 330,3 0 0,2-4-1175,4 0 2198,1-5 0,4 8 0,2-5 0</inkml:trace>
  <inkml:trace contextRef="#ctx0" brushRef="#br2">23220 5256 8500,'5'-15'488,"1"2"-11,-2-5 0,2 5 367,4-1 0,2 2 467,2 1 0,-2 2-580,2 2 1,2 1-256,-2 2 0,4 3-200,-4-2 1,-1 6-302,-6 4 1,1 4-15,-4 3 1,-2-1-38,-5 5 1,-3 0 213,-5 3 0,-3 0-163,0 0 1,0-3-613,3 0 0,0-5 293,1 1 0,3-2-590,-1-1 626,6-1 0,3 0 275,10-3 1,2-1-58,8-3 0,3-2 3,8 3 1,0 2 120,0 1 1,-2 2 334,-1 2 1,-8 3 919,-7 0 1,-7 2-586,-3-2 1,-13-1 855,-5 5 1,-11-5-720,-6 1 1,-3-2-412,-5-2 0,6-3-289,1 1 1,5-6-203,6 1 1,4-1-805,3-2-380,2 0 0,8-1-2232,4-3 0,7 2 3477,11-6 0,-1 1 0,9-3 0</inkml:trace>
  <inkml:trace contextRef="#ctx0" brushRef="#br2">23741 5011 8474,'6'-10'0,"2"-1"12,-5 1 0,1-1 205,-4 0 1,0 1 1037,0-1 728,5 0-200,-4 1 426,4-1-1299,-5 5 1,0 3-347,0 6 0,0 4 71,0 7 0,-4 3-187,1 4 0,-1 5-345,4 3 0,0-1-280,0 4 1,0-6-462,0 6 1,1-3-439,3 3 1,-2-3 560,5-1 1,0-5-154,4-2 1,0-5 105,-1-5 1,4-5 14,1-3 0,0-1 412,-1-2 1,-2-10 272,2-4 0,-1-5 33,1-2 0,-2 1 352,2 2 0,-2-1 145,-1 5 0,-1 0-323,1 3 1,0 5 292,-1 3-388,1 1 1,0 4-145,-1 1 0,1 4-163,-1 7 0,0-2-237,-3 2 0,2-3 106,-1-4 0,-3 1-386,3-4 980,-6 0-287,3-4 0,-5-6 1,0-5 0,-4-4-78,1-7 0,-5 0 162,5-3 0,-2-3-107,2-8 1,1 3-17,-1-2 1,2 0-184,1 0 0,0 7-329,0-1 0,3 10-3265,1 5 1734,-1 7 1962,2 2 0,1 15 0,5 2 0</inkml:trace>
  <inkml:trace contextRef="#ctx0" brushRef="#br2">24230 5171 9476,'11'-5'-718,"-5"4"1,2-5 488,-5 3 1,4 0 149,-3-4 2144,4 5-599,-7-8-911,9 5 1,-8-5-45,5 3 0,-3 1 195,3 3 1,-3 1-215,3-1 1,0-2 146,3 2 0,1-2-288,0 1 0,3 3-60,0-2 0,1 1-363,0 2 0,-2 2 181,4 1 0,-4 3-427,1 5 1,-3 0 89,-4 4 0,-2 1-136,-5 5 0,-1 1 197,-3-1 1,-3-1 85,-7-2 1,-1 1 70,-3-5 1,2 2-36,6-5 1,-1 1-488,1-9 460,4 6 0,2-8 210,8 2 0,6-1-26,8-2 1,2-2 186,1-1 1,1 2-98,-1-3 0,-3 3 183,-1 1 0,-7 0 672,0 0 1,-6 1-452,0 3 0,-6-2 501,-5 5 1,-5 0-378,-9 4 1,-4 0-907,1-1 1,-5 1-369,4 0 0,-3-1-536,3 1 1,2-4 450,5 0 0,4-3-1695,7 3-186,-3-5 0,10 3 2507,0-5 1,10 4 0,6 2 0</inkml:trace>
  <inkml:trace contextRef="#ctx0" brushRef="#br2">24655 5107 8512,'0'-16'530,"4"0"664,0 6 2091,-1-1-2392,-3 5 0,1 3 623,3 6 1,-3 4-703,3 7 0,-3 3 170,-1 4 1,0 4-292,0 0 0,0 4-52,0 0 0,-1-3-200,-3-1 0,3 1 89,-3-2 1,3 1-239,1-3 1,0-2-16,0-3 1,0 0-511,0-3 1,0-6 294,0 3-2542,0-3 484,5-2 773,1-1 1,4-5-1737,1 0-955,0-5 3914,-1-1 0,6-9 0,0-2 0</inkml:trace>
  <inkml:trace contextRef="#ctx0" brushRef="#br2">24858 4809 8512,'-8'-14'568,"1"0"0,5 0-75,-2 3 1,3 4 2996,1 0-2568,0 5 1,1-3-69,3 5 1,-2 0-155,5 0 1,1 8-6,2 3 1,1 3-215,-1 0 0,5 4 23,-1 7 0,0 1 25,-3 2 0,-1 3-167,1-3 0,0 6 397,-1 2 0,-4 3-259,-2-4 1,-3 4 99,-1-3 1,-1 3-237,-3-4 0,-2 1-364,-4-4 0,-1-5 0,0-2 0,-3-6 0,0-2 0,0-1-1581,3-2 0,2 0 650,2-7 0,-2 3-7901,6 0 8832,-1 1 0,-1 0 0,0-1 0</inkml:trace>
  <inkml:trace contextRef="#ctx0" brushRef="#br2">15785 5522 8516,'0'-10'0,"0"-1"-563,0 0 0,0 1 436,0-1 1,1 0 281,2 1 1,-2-1 41,3 0 1,1 1-86,-2-1 0,2-3 81,-1 0 0,-3 0 42,2 3 129,3 0 0,-3 1-151,4-1 0,-5 0 183,2 1 1,-2 0-42,2 3 0,-3-2-86,2 2 1,2 1-61,-1-1 1,0 3 311,0-3-382,-3 5 357,4-3-676,-5 5 223,0 0 163,0 5 0,-1 1-61,-3 4 1,-2 2-11,-5 2 0,0 3 107,-4 4 0,2 2-89,-4 1 1,0 0 85,-1 4 0,-1 1-46,5 3 0,-3 4-44,2 3 1,1 6-287,4 1 0,-1 6 143,0 2 1,1 5 48,4-26 0,1 1 0,2-1 0,0-1-59,1 2 1,1-1-1,0 0 1,0-1-35,1 1 0,0-2 1,0 30 70,0-1 0,5-10 115,2-4 1,7-8-111,4-10 1,5 3 653,5-3 0,1-6-202,10 0 1,5-5-247,6 1 0,8-1-10,-27-10 0,2 0 1,-2-3-1,1 0 37,2 2 1,0-1 0,-2-1 0,1-1-112,-1 0 0,0 1 0,-2 0 0,0 0 37,1-2 1,-2 0 0,17 5-329,-3-3 1,-9 4 199,-6-1 1,-2 2-890,-4 2 1,-6-4-943,-2 0-313,-2 0 1201,-6 4 1009,-1 0 0,-10 4 0,-1 1 0</inkml:trace>
  <inkml:trace contextRef="#ctx0" brushRef="#br2">24996 4256 13635,'-5'-17'-2742,"4"-1"1904,-3 3 0,0-2 667,0 2 0,-4-2 515,1 3 1,1-2-25,-1 2 1,1 1-65,-1-5 1,-2 5 279,6-1 0,-4 2-181,3 2 0,-3 2 1148,4 1-682,-1 0 305,-1 1-407,4 2-77,-4 4 288,5 0-511,5 4 1,1 1 189,5 2 0,1 3-112,2-3 0,-1 2 145,4 2 0,-2 0-186,2-1 1,1 6-68,3 1 1,5 5-72,3 2 1,1 5-306,2 6 0,4 3-248,-1 5 0,-17-18 1,0 2 204,-1 0 0,-2 2 0,-3 2 0,-2 1-112,0 2 0,-2-1 1,-2 0-1,0-1 109,-2 2 0,-1 0 0,-1-2 0,-1 1 229,-2-1 0,-1 0 0,-8 23 144,-4-2 1,-5-6 381,1-1 0,2-3-302,-2 0 0,2-4 11,-2 0 0,3-5 246,4 2 1,0-3-146,1-1 0,-1-5-356,0-2 0,2 1-5,2-1 1,-3-1-138,3-2 1,-3-2 302,-5-2 1,2 2-259,-4-3 1,0 3 142,-1 2 1,0-1-536,3 0 0,1-3-2152,4 0 0,-1-5 1211,0 1 1,1 3 1278,-1 0 1,0 3 0,1 2 0</inkml:trace>
  <inkml:trace contextRef="#ctx0" brushRef="#br2">19178 5320 13635,'-11'0'-1095,"0"-5"1,1 1 1337,-1-4 1,4-1-72,0 2 1,5-3-755,-2 0 493,3-1 1,1 1-152,0-1 0,3 0 128,1 1 1,4-1-37,-1 0 0,3-3 167,0 0 1,2-4 81,2 4 0,-1-5 210,5 1 0,-4 2-41,4-2 0,0 2 179,3-2 1,1 1-145,3 3 0,-1 1-132,4-5 0,4 5-36,4-1 1,5 2-40,2 2 0,-1 0-226,4 3 0,1-2 162,0 2 0,3 1-25,0-1 1,2 4-19,1 0 1,-1 2-236,-2 1 1,3-4 172,0 0 0,-3-4-58,3 1 0,-2-2 137,2-2 0,0-1 146,0-2 1,-5 1-77,-6-5 0,0 4 155,-7-4 1,-3 5 163,-4-1 0,-9 3-61,-1 4 0,-5 3 517,-2 4-565,-6 0 1,4 4-275,-6 3 1,1 3-143,-4 1 1,-1 3 234,-3 0 1,2 4-190,-5-4 0,1 4-87,-1-4 1,-2 1-392,6-1 0,-4-2 207,3 2 0,5-2 243,6-1 0,8-1 0,1 1 0</inkml:trace>
  <inkml:trace contextRef="#ctx0" brushRef="#br2">19890 4267 12741,'-10'-16'-2487,"4"4"1341,1-3 517,5 9 0,0 3 1015,0 6 0,0 8-132,0 7 0,-4 3 37,1 4 0,-1-2-219,4 6 1,0-4-249,0 3 1,0-3 191,0 3 1,0-8 15,0 1 1,5-3-55,2 0 1,3-4 13,0-7 1,2-2 85,2-5 0,-1-2 126,5-6 0,0 0 139,3-10 1,0-3-181,1-4 1,2-4 318,1 0 0,0 2 13,-4-1 0,1 4 90,-1-1 1,0 8-137,0 2 1,-1 8 1,-2 4 0,-2 4-621,-6 6 0,1 5 48,-1 9 1,-2 1-416,-1-1 1,0 4-77,3-1 525,6 1 0,0-3 0,6-1 0</inkml:trace>
  <inkml:trace contextRef="#ctx0" brushRef="#br2">21794 1968 13940,'-5'-10'-2286,"0"-1"1686,-6-4 718,5 3-323,-3-3 495,7 9-498,-2 1 121,8 5-215,-2 9 1,6-2 577,-5 8-68,6 1 1,-7 1-19,5 4 0,0 4-188,4 0 0,-4 0 142,0-4 0,-3 4-110,3-1 0,-4 1 11,4-3 1,-3-1 74,3 0 0,-5 0-45,2 1 1,-2-2-18,2-2 1,-3-3-334,2-4 143,-1-1 62,-2 1 1,0-6 308,0-5 1,0-6-183,0-9 0,3 2 226,1-4 1,3-5-142,-4-2 0,6-5 40,-2 4 1,2 1 87,2 2 0,-1 1 209,1 0 1,0 4-108,-1 3 1,1 3 64,0 4 0,3 3 178,0 4 0,4 2-286,-4 5 0,4 1-410,-4 10 1,4 0 92,-4 3 1,0 4-356,-3 0 1,-2-1-103,-2-2 0,1-4-355,-4-1 1,4 0-218,-1 1 1,-1-3 863,1-4 0,5-1 0,5 1 0</inkml:trace>
  <inkml:trace contextRef="#ctx0" brushRef="#br2">22443 1926 17154,'-11'-11'-4413,"2"1"4697,2-1 0,-1 4 766,4 0-1335,1 4 878,3-1-481,0 4 0,3 1 171,1 2 0,0 0-613,0 4 1,-2 0 510,5 4-215,0-1 0,5 1-3,2-1 1,-1 1 130,5 0 1,-4-4-19,4 0 0,3-1 9,4 1 0,5 1-19,-2-4 1,6 3-73,2-4 1,3 1 96,-4-4 0,0 0 159,-7 0 1,-3 0 792,-8 0-84,-1 0-311,-6 0 0,-5 0 40,-5 0-413,-5 0 0,-5 5 60,-1 2 0,2 2-147,2 2 1,-3 0-357,3-1 1,-2 4 175,-2 1 0,0 3-289,1 0 1,-1-1 53,0 0 0,-3-2 163,0 2 0,0-2-1,3 2 0,-3-4-82,0 2 0,0-5 251,3-3 1,0 3 81,1-3-387,-1-2 540,1-1-645,4-4-602,1 0 445,14 0 1,-2 0 35,8 0 0,-4-1-461,0-2 902,4 1 1,-3-2 0,4 4 0</inkml:trace>
  <inkml:trace contextRef="#ctx0" brushRef="#br2">23156 1990 12764,'-5'-22'-1672,"4"5"1444,-3-1 0,0 5 744,0-1-47,0-3 1,4 5 717,0-2-908,0 2 0,-1 6-64,-2 3 1,0 3-23,-4 3 0,4 5 188,-4 6 0,1 2-187,-1 6 0,-2 2 163,6 1 0,-1 4-755,4-5 0,1 5 42,3-4 1,2 1-392,5-2 0,4-5 418,3 3 0,2-9-276,1-3 0,4-4 442,0-6 1,3-1 86,-3-3 1,0-6 488,-4-8 1,-1-6-143,-2 0 0,-8-5 574,-6 4 1,-4-3-196,-4 3 1,-5-3-73,-5 3 1,-5 0-450,1 4 1,2 4-483,-2 3 1,5 4-1415,-1 2 1702,7 4 0,-3 4 0,4 0 0</inkml:trace>
  <inkml:trace contextRef="#ctx0" brushRef="#br2">23698 1936 21541,'-10'-9'-4076,"-5"3"5371,1-5-853,5 1-776,4 9 1215,5-4-1326,0 5 0,5 0 515,2 0 0,7 0-414,4 0 1,2-4 819,1 1 1,4-4-94,0 3 0,8-4 322,-1 1 1,-2-3-73,-1 0 0,0 3-338,7 0 1,-3-1 345,2-2 1,-3-1-558,-3 1 0,-3 0 89,-5 3 1,-5-1-217,-1 4 137,-8-4 1,-7 3-716,-7-2 1,-8 1 220,-2 3 1,-5 1 226,-2-1 0,-2 2 54,-3 1 1,0 0-49,4 0 0,1 0 192,7 0 0,-2 0-159,4 0 29,1 0 0,10 0 612,4 0 0,5 0-584,10 0 1,6 3-54,7 1 1,3 3 50,1-4 0,0 5 207,0-5 0,-4 5-209,0-1 0,-4-2 279,1-1 1,-7 0 65,-4 0-211,-2 0-76,-6-4 0,-8 0 160,-8 0 0,-2 3-199,-6 1 0,2-1-738,-2-3 0,-1 5-1791,5 2 2690,0 2 1,-2 2 0,0 0-1</inkml:trace>
  <inkml:trace contextRef="#ctx0" brushRef="#br2">24581 1351 27818,'0'-10'-6713,"-4"-5"3254,1 1 4368,-1 0 19,4 8 194,0 1-585,0 5-171,0 5 1,4 1-1089,-1 5 1,2 4 906,-1 3 0,-2 5-373,5 2 199,-4 0 0,6 1-243,-2 3 1,-1-1-487,1 4 1,0-6-502,4 6 0,-4-4 544,0 0 1,0 2 189,4-5 1,-5-1 156,-3-7 0,2-1-103,-2-6 327,1-4 0,-4-2 803,0-8 0,0-3-252,0-7 0,1-3 401,3-4 1,-3-1-16,2-3 0,2 1-38,-1-4 0,4 4-90,-1-1 0,3 6 231,0 2 0,1 4-90,-1-2 0,5 8 253,-1 4 0,5 2-466,-2 1 0,0 9-608,1 5 0,-2 5-396,2 2 1,-3 4-1064,-4 0 0,0 1 261,-1-1 0,1-3-1983,0 3 2690,-6-2 0,5-2 1,-4 0-1</inkml:trace>
  <inkml:trace contextRef="#ctx0" brushRef="#br2">21922 2766 19763,'-10'-10'-3651,"3"-1"2548,-2 5 1286,8 2 0,-3 5 146,8 2 0,-2 4-261,5 8 1,4 1-81,3 5 0,1 4-156,-1 0 1,-2 5-1146,2-2 0,-1 3 1059,2 1 0,-7 0-213,3-1 1,-4 0 100,0-2 1,-1-3-505,-3-5 857,-2 0 381,4-9 0,-6-7-126,-3-12 1,3-11-81,-2-3 1,3-11 472,3 0 0,0-6-175,4 2 1,0-3 409,3 4 1,5-1-156,-1 5 0,3 3-16,-2 4 1,4 6 42,-2 4 0,0 7-59,1 3 1,-1 3-6,5 1 1,-6 9-208,-2 5 0,-1 5-555,2 3 1,-5 2 61,1 1 0,-2 4-853,-5-5 1,3 5 367,-4-4 0,1 2-1629,-4-6 0,1 3 516,3-6 1,-3-3 1417,2-1 1,8-7 0,1-2 0</inkml:trace>
  <inkml:trace contextRef="#ctx0" brushRef="#br2">23049 2681 18001,'11'-16'-731,"-4"2"101,0 6 2141,-4-1-1150,6 8 410,-8-4-409,4 5 26,-5 0 0,-5 4-151,-2-1-166,-2 10 1,-7-5 100,-1 10 0,-5-4-309,-3 4 1,3 0 250,-3 3 1,-1-3-302,1 0 1,1-2 401,2 2 0,6 1-171,2-5 0,3 0 62,4-3 1,4-4-442,11 0 1,8-5 259,12 2 1,9-3-93,6-1 0,2-3-498,8-1 0,-6-3 282,6 3 1,-7 0-352,0 0 0,-3 3-196,-4-3 1,-8 3 312,-10 1 0,-9 1-74,-9 3 1,-6 10 690,-8-10 0,-5 5 0</inkml:trace>
  <inkml:trace contextRef="#ctx0" brushRef="#br2">22890 3149 15543,'-7'-16'-641,"0"2"1152,4 7-11,-1 2 0,8 5 514,3 0 0,3 1-630,0 3 1,2-2-143,2 5 1,-1 0-878,5 4 1,-4-2 224,4-2 1,-4 3-935,4-3 1,-4 2 806,4 2 1,-4-4 617,4 0 0,0-4 1,3 1-1</inkml:trace>
  <inkml:trace contextRef="#ctx0" brushRef="#br2">23560 2756 12737,'-11'-21'-1101,"2"4"2571,2 3-787,2 7 0,5 3 157,0 8 0,-1 2-243,-3 4 0,2 6-322,-5 1 0,4 3-292,0 2 1,2-1-121,1 0 0,0 4-59,0 0 1,1 0 50,2-4 1,0 0-286,4 1 1,-4-6-250,5-2 1,-1-3 363,3-4 1,1-2 622,0-5 0,3-6-130,0-5 1,0-8 322,-3-6 1,-1-4-35,1 1 0,-2-3 103,-1-1 0,0 1-113,-5 3 0,1 2-71,-4 5 0,0 0-731,0 4 5,0 1-3587,0 10 3873,0 2 0,0 13 0,0 3 1</inkml:trace>
  <inkml:trace contextRef="#ctx0" brushRef="#br2">23975 2735 16453,'-6'0'-363,"0"0"240,2 0 82,3 0 1933,-4 0-1503,5-5 0,2 4 1072,1-3-1052,-2-2 0,9 5-79,-3-3 1,4 0 87,3 0 1,2-1-474,6 2 1,0 0 167,3-4 0,3 4-518,8-4 1,1 3 221,6-3 0,0 4-562,-1-5 1,-3 3 526,0-3 0,-6-1-245,-1 2 0,-6 1 350,-8-1 0,-6 0-153,-5-4 0,-6 1 369,-1-1 1,-10 1-166,-7 3 1,-5-2 184,-2 2 0,-2 2 83,-3 2 1,0 1 76,4 2 0,-3 0-242,3 0 1,5 0 6,5 0-44,4 0 431,5 5 0,2 1-463,8 5 0,8-2 75,9-2 0,1 3-105,7-3 0,-5 2 134,5 2 0,-6-1 162,2 1 1,-2 0-157,-2-1 0,-2-3 83,-5 1-173,0-1 223,-13 3 1,-4 0-649,-8-3 0,-6-1 405,-1-3 0,-2 0-2747,-2 4 2889,1 0 1,5 4 0,0-1 0</inkml:trace>
  <inkml:trace contextRef="#ctx0" brushRef="#br2">24804 2320 24060,'-10'-22'-4664,"-1"1"4843,5 9 1,1 4 590,5 11 1,0 7-150,0 4 1,0 6-381,0 1 1,0 2 62,0 5 1,4-3-1053,0 3 1,4-4-233,-1 1 0,2 0 157,2-4 0,1 2 626,2-9 0,-1-4 49,5-3 1,-4-4 669,4 0 1,-5-11 617,1-6 1,-2-6-465,-2-5 1,-4-1 525,-2-2 1,-3-3 104,-1 2 0,-1 3-344,-3 2 0,-2 2-2206,-4 5 1,-6 2 198,-1 8 1154,-4 3 0,-5 13 0,-1 3 0</inkml:trace>
  <inkml:trace contextRef="#ctx0" brushRef="#br2">18444 9150 11332,'0'-21'-621,"0"5"0,3-3 419,1 5 0,-1-4 1343,-3 4 1,0-4-438,0 4 1,0-4-351,0 4 0,0 0-116,0 3 1,-1 0-67,-2 1 0,0 0 45,-4 3 194,0-2-168,-4 3 0,1 0-6,-1 2 1,4 3 105,0 1 1,0 1 3,-4 3 0,1 1-78,-1 2 1,-3 2 30,0-2 0,-5 4-143,1 3 1,-2-1 120,-1 5 0,-1 0-205,1 3 1,0 0 127,0 0 1,-4 5-60,0 3 1,0 1 100,4 2 0,1 0-225,2 0 0,3 4-101,4-1 0,2 5-19,1-1 1,4 2-28,4-2 1,4 1 20,4-5 0,7 2-174,6-2 0,2-5 176,5 2 1,2-7-5,5-1 1,-1-1 278,5-2 1,-1-5-205,1-6 1,6 0 381,-2-7 0,3 1 24,0-4 1,-3 0 165,4 0 1,0-6-129,-1-5 0,1-1-19,-1-5 1,-2 3-132,2-4 1,-6-1 137,-1-6 0,-4 1-200,0-4 1,-3 0 51,-4-4 0,2 0-45,-5 0 0,-4-1-81,-3-3 1,-2 3-55,2-2 1,-6 2 85,-5 1 0,-5-1-15,2-3 1,-3 7 114,-1-3 1,-5 6-143,-2-3 1,-4 4-261,-3-3 1,-2 8 187,-6-1 0,0 3-83,-3 0 1,-3-1-116,-8 5 1,3 1 4,-2 6 0,-2 1 138,2 3 0,-2 1-133,2-1 0,5 2-83,-2 1 0,7 0 136,1 0 0,5 1-561,1 2 260,10-1-1474,-2 2 1,11 0-105,3-1 1,7 4-2093,6-3 4043,3 4 1,2-2 0,-1 5 0</inkml:trace>
  <inkml:trace contextRef="#ctx0" brushRef="#br2">15391 8140 16190,'-11'-11'-1134,"1"0"1,-1 1 1028,0-1 1,4 4 211,0 0 0,1 3 96,-1-3 1,-1 4 91,4-4 31,-4 4 1,7-3 606,-3 3-471,3 2 284,1-4-28,0 5 0,5 0 113,2 0 1,4 3-316,3 1 0,-1 1-108,5-2 1,-2 0-109,2 4 0,2-1 131,-2 1 1,3 2-86,4-2 0,-2 4-152,6 3 1,-3-1 4,6 5 1,-2 0-347,9 3 1,5 4-200,6 0 0,2 4 162,1-1 1,-25-11 0,1 1-1,-1-1 1,1 1 0,3 2 0,1-1-45,-2-1 0,1 0 0,1 1 0,1 1-164,-3-2 1,1-1-1,2 1 1,0-2 192,-1-1 0,1-1 1,3 0-1,1 0 167,-3-3 1,0-1-1,1 2 1,-2 0 31,-4-3 1,0 0 0,1-1-1,0-1-66,26 7 0,-27-6 0,0 0 26,27 6 1,-4 0 272,-4-3 0,-4-1-112,1 1 1,-3 3-84,-4 0 1,-2 1 67,-5-5 1,-6 2 75,-5 2 1,0-2 100,-3 2 0,-3 3-459,-1 1 0,-1-2 323,2 2 1,-4-2-365,4 2 1,-4-2-25,0-6 0,0 1 0,-1-1 1,1-4 377,0-2 1,-1-3-96,1-1 0,3 0-267,0 0 1,0-1-357,-3-3 0,0 3-2167,-1-2 2957,1 1 0,4-7 0,2-3 1</inkml:trace>
  <inkml:trace contextRef="#ctx0" brushRef="#br2">15572 9768 12780,'-11'0'0,"1"0"203,-1 0 1,0 0 982,1 0-62,-1 0-321,5 0 1,3 0-123,6 0 1,4 0-184,7 0 0,3 0-3,4 0 0,9 0-195,2 0 0,7 0-170,0 0 1,3 0-31,4 0 1,6-2 59,5-1 1,-26 2-1,1 0-234,0-3 1,0 0 0,0 3 0,1-1 123,2-2 1,0 1 0,2 0 0,0 0-79,0 0 0,0-1 0,1-1 0,0 0 35,-4 2 1,-1-1 0,1 1-1,0 0-27,-3 0 0,1-1 0,1 1 0,1 0-148,-2 0 0,-1-1 0,0 0 0,0 0 86,22 0 1,0-3 141,0 4 1,-2-2-173,-5 1 0,0 3 140,-7-2 0,-2-2 23,-2 1 0,2 1 183,-1 3 0,-6 0-218,-5 0 0,-4 0 225,-3 0 1,1 0-392,-5 0 0,0 1-63,-3 3 1,0-2-702,-1 5 1,-3-3-797,0 3 1,-4 0 1625,0 3 0,-6 1 0,-3 0 0</inkml:trace>
  <inkml:trace contextRef="#ctx0" brushRef="#br2">15710 11406 8506,'-16'0'0,"-1"0"187,3 0 1,2 0 964,-2 0 1434,7 0-1173,-3 0-4,9 0-443,-4 0-534,15 0 1,-3-1-23,7-3 0,-2 2-54,-1-5 1,4 0 175,3-4 0,2 1-126,1-1 1,5-1 36,2-2 1,8-3-218,3-4 1,5-5-144,5-2 1,-21 12 0,1 0-343,6-2 1,1 0 0,3-2 0,2-1 315,5-2 1,0 0-1,2-2 1,0-1-443,2 1 0,-1 0 0,2 1 0,0 0 414,2-1 0,0 0 0,-15 9 0,-1 1 0,1-1-168,17-7 1,0 0-1,-3 0 1,0 1-229,-6 4 1,0 0-1,-2-1 1,-1-1 247,2 3 0,-1-1 0,-2-1 0,-1-1-23,-4 2 1,0 1-1,-1-1 1,-1 1 230,-6 3 1,-1 0 0,-1-1 0,0 0 422,19-10 0,-2 1-61,-12 2 0,-7 6 850,-11 2 1,-6 2-539,-1 1 2547,-4 1-2021,1 4 26,-4-4-2716,0 9-3094,0-4 0,0 14 3401,0 1 0,5 0 1094,2-3 0,3-5 0,0 3 0</inkml:trace>
  <inkml:trace contextRef="#ctx0" brushRef="#br2">15029 7714 19195,'-6'-16'-4973,"-3"-5"3986,8 10 0,1-1 1543,7 5 1,-1 4 2097,1 0-1739,0-3 0,4 3-255,-1-4 1,1 5-520,0-2 1,-1 3-134,1 1 0,-1 0 337,1 0 1,4-4 0,2-2-1</inkml:trace>
  <inkml:trace contextRef="#ctx0" brushRef="#br2">14987 9512 16015,'-11'-4'-1362,"4"-2"683,0-5 539,5 5 148,-3-3 0,6 3 396,3-5 0,3 4 564,7 0 0,-1 0-147,5-4 0,3 0-429,4 1 0,1-1-65,-1 1 0,-2-1-128,6 0 37,4 1 0,4-1 0,6 0 0</inkml:trace>
  <inkml:trace contextRef="#ctx0" brushRef="#br2">15114 11651 15373,'-10'-4'-957,"-1"1"1493,5-1 1,6 3 136,7-2 1,4 1-382,3-1 0,3-2 41,4 2 1,1-6-34,3 2 1,1-1-689,3 1 1,1-3-438,-1 3 1,3 1 843,3-1 1,-2 0 0,4-4 0</inkml:trace>
  <inkml:trace contextRef="#ctx0" brushRef="#br2">16540 8140 25564,'-6'-11'-8023,"-2"-3"4868,4 0 4015,-4 4-603,7 5 0,-4 7 1147,5 1 1,3 8-1681,1 7 1,1 6 126,-2 5 0,2 2-520,2 0 0,3 1 365,-3 0 1,-1 0 278,1 0 1,1-1-380,6-3 0,-2-3 410,2-7 1,-2-3-529,-1-4 1,-4-5 904,0-3 0,0-6 960,3-4 1,-2-4-592,-1-3 1,-5-3-265,2-4 1,0 0 234,0-1 0,1 1 17,-2 0 1,-1 1-332,6 2 0,-1 4 244,3 7 0,2-2-73,2 6 0,-1-4-805,5 3 0,-4 4-182,4 4 0,-4 4-21,4-1 0,-5 1 58,1 0 1,-2 0-780,-2-5 378,1 1-40,-5-4 1,-1-5-464,-5-2 0,0-2 908,0-2 1,0-4 0,0-2 0</inkml:trace>
  <inkml:trace contextRef="#ctx0" brushRef="#br2">16965 8406 15449,'-3'-7'-3000,"-1"-1"2321,1 1 837,3-3 1,0 3 500,0 0 15,0-1-365,0-2 1,0-1-3,0 1 1,0 2-312,0 1 0,-4 0 127,1-3 0,-1-1 172,4 0 0,0 1-134,0-1 1,-1-3-139,-3 0 0,3-2 99,-2 2 0,1 2-197,2-2 1,-3 2 53,-1 2 1,1-1-113,3 0 1,0 4-40,0 0-819,0 5 341,0-3 0,1 5-119,2 0 1,0 1-817,4 3 1608,0 2 0,4 4 1,-1 1-1</inkml:trace>
  <inkml:trace contextRef="#ctx0" brushRef="#br2">17221 8427 21788,'-5'-11'-6201,"0"4"5616,-2 0 1,-1 0 224,4-4 1,-1 1 185,2-1 0,2 4 276,-3 0 0,2 0 307,-2-4 321,3 1-1053,-4-1 1567,5 0-113,0 5-654,0-3 0,2 9 453,1 0 0,-2 5-566,3 5 0,-2 1-286,2 0 0,-3 3-196,2 0 1,2 5-473,-1-1 1,3-2-1,-4 2 0,4-2-745,-3 2 1,3 2 57,-3-2 0,3-1 934,-4 0 0,6 1 1,-4 3-1</inkml:trace>
  <inkml:trace contextRef="#ctx0" brushRef="#br2">16508 9331 19132,'-5'-32'-3309,"3"5"3160,-5 2 0,1 4 119,-1 3 0,1 7 364,2 3 53,3 6-224,-4-3 0,5 10-193,0 2 1,0 7-764,0 4 0,2 3-353,1 4 0,3-2 615,5 2 1,-3-3-402,3-1 0,-3 1 356,6-1 0,-2 0-40,-2 0 1,1-4 428,0-3 0,-1-7 185,1-3 1,0-4 184,-1-4 0,-3-4 92,0-10 1,-4-1 730,0-9 1,-1 0-456,-2-4 0,1 0 519,2 0 0,-2 1-301,3 3 1,2-2-291,1 5 0,-1 2-253,1 5 0,1 6-152,6 5 1,-2 5-293,2-2 0,2 4-677,-2 4 0,4 5 866,-4 5 0,0 5 1,-3-2-1</inkml:trace>
  <inkml:trace contextRef="#ctx0" brushRef="#br2">16923 9246 14740,'-5'-10'-2702,"3"-1"2172,-5 0 550,4 5 515,-2-3-336,5 8 4,0-9 239,5 9 1,-2-4-661,4 5 780,-5 0-43,7 0-188,-3 0-48,0 0 463,4 0-1726,-9 0 430,4 5 516,-5-4 1,-5 9-1,-1-4 1</inkml:trace>
  <inkml:trace contextRef="#ctx0" brushRef="#br2">16731 9236 11232,'0'-16'-773,"-3"4"296,-1-2 808,-4 2-32,7 6 562,-4-3-232,5 3 125,0 0-289,0 1-350,0 5 164,5 0 1,-4 5-132,2 2 0,2 3 149,-1 0 0,3 1-478,-4 0 1,6-1-74,-2 1 1,-1 3-150,1 0 1,0 4 109,3-4 1,-2 4-47,-1-4 1,0 0 23,3-3 1,-3 0 238,1-1 0,-5 0 429,4-3-304,0 2 0,3-9 447,-3 0 1,2-9 96,-2-9 0,2-3 26,-2-4 1,2-2-125,-2-5 0,3-4-97,0 1 1,-3-5-231,1 1 1,-3 3 163,3 4 0,0 3-449,-5 8 1,1-2-232,-4 9-2127,0 4 1372,0 6 1057,5 8 0,-4 7 1,4 6-1</inkml:trace>
  <inkml:trace contextRef="#ctx0" brushRef="#br2">17114 9299 14237,'-10'-14'-2257,"-1"0"2506,5 0 0,1 3 210,5 1 0,0 2 35,0 1 0,4 4 60,-1-4 1,9 4-17,-1 0 1,3-2-407,0 2 1,-1-1-102,5 4 0,-5 1-45,1 3 0,1-2-20,0 5 1,-2 0-98,-6 4 1,-1 4-35,-3 3 1,-2-1-26,3 0 0,-4 1-98,-4 3 1,2-3 111,-5 0 1,1-5 338,-1 1-68,2-2 0,5-5-389,0 0 0,3-5-359,4 2 1,2-8-1173,12-3 1926,-2-2 1,17-7 0,-3 0 0</inkml:trace>
  <inkml:trace contextRef="#ctx0" brushRef="#br2">16168 10672 8578,'-11'-21'313,"0"-1"1,5 2 53,3 3 1,2 1-158,1 6 1,0-5 1414,0 1-984,0 0 0,1 3 664,2 1-846,-1-1 0,3 5 112,-1 3 1,-2 1-327,5 2 0,-3 5 36,3 2 1,0 4-686,4 3 0,-1 6 378,1 5 1,1 1-1060,2-1 1,-1-3 438,5 3 1,-4-2-129,4-2 1,-5 0 212,1 0 0,1-4-103,-1-3 0,1-3 697,-5-4 1,-3-3-75,0-8 0,-4-7 681,0-6 1,-1-8-458,-2-4 1,0-3 396,0-3 1,0 2 74,0-3 1,0 5 353,0 2 0,1 3-674,2 5 0,4 5-420,8 6 0,-2 4 172,4 6 0,5 0-213,2 0 1,1 1-465,-4 3 0,1 0 341,-1 3 1,-1 2-388,-2-6 340,-3 6 500,-4-8 0,-5-1-61,-3-7 0,-3-4 240,-3-3 1,-3-3-138,-5-4 0,1-1 90,-1-3 0,4 1-949,0-4 0,4 4 361,0-1 0,2 7-563,1 4 1,1 4 814,2 3 0,8-3 0,6 4 0</inkml:trace>
  <inkml:trace contextRef="#ctx0" brushRef="#br2">16848 10438 8570,'-20'-20'0,"2"2"0,4 3 2439,7 4-1533,-2 0 1,8 1-150,-3-1 1,8 4-234,3 0 1,2 3-135,2-3 0,4 5-548,3-2 1,-2 0 211,2 0 1,-4 1-170,4 3 1,-5 1 193,1 2 1,-2 0-797,-1 4 1,-5 0 158,-3 4 0,2-3 20,-2 2 1,1-1 159,-4 5 0,-1-2 138,-3-2 1,3 2-169,-3 2 1,3-5 139,1 1 0,0-1 155,0 1 0,5 0-69,2-3 0,-1 1 308,1-4 1,-1 4 185,1-1 0,-1-1 287,-2 1 0,-3-4-169,2 5 0,-6-3 155,-4 3 1,-3 1-310,0-2 0,-5-1 50,1 1-326,0 0 0,-1 4 0,-2 0 0</inkml:trace>
  <inkml:trace contextRef="#ctx0" brushRef="#br1">19539 8512 8516,'0'-27'32,"4"-4"85,-1 3 1,4 1 646,-3-2-417,4 1 1,-2-3 151,5 3 1,-4 2 293,0 4 1,-3 2 140,3 3 1,-1 1 204,1 6-885,-3 4 1,0 3 40,-1 10 1,1 2-29,-4 8 0,0 6-91,0 5 1,-1 8-239,-3 3 0,-2 3-29,-4 4 1,-4-2-546,-1 2 1,-2 2-54,2-2 0,1-1 368,4-6 1,-1 1 46,0-5 1,2 0 118,2-7 0,2-3 360,5-8-67,0-1 0,5-10 357,2-3 1,7-6-141,4-4 0,2-3 206,1 0 1,4-5-298,0 1 1,4-4-70,0 4 1,0 0-283,0 3 1,4 1 63,-5-1 1,4 4-344,-7 0 1,0 5-191,-4-2 0,-1-1-464,-2 2 1,-3-1 184,-4 4 0,-1 0-1349,1 0 2184,0 0 0,-1 5 0,1 1 0</inkml:trace>
  <inkml:trace contextRef="#ctx0" brushRef="#br1">20177 8512 15552,'-9'-14'-1666,"2"0"1,1 3 3516,2 4-1017,3 5 0,-8-2 371,2 8 0,1 6-653,-1 8 0,1 7-464,-1 3 0,-2 3-793,6 1 0,-1 0 271,4 0 1,0 3 187,0 1 0,6-2 132,5-6 1,4-6-687,7-8 1,-1-4 258,0-3 0,0-2 494,1-5 1,-1-9 330,0-5 0,-4-7 493,-3-3 1,-3-7 332,-4-5 0,1-3-464,-5 4 0,1-5-99,-4 1 1,-5 2-87,-2 2 1,-3 2-535,-5 1 1,4 3-254,-4 1 1,0 10-339,1 4 1,0 7-258,3 7 1,4 1-801,0 3 1,4 3 1716,0 7 0,2 2 1,1 6-1</inkml:trace>
  <inkml:trace contextRef="#ctx0" brushRef="#br1">20688 8342 8564,'-11'0'-2191,"1"0"1938,-1 0 0,0 0 253,1 0 0,3 0 346,0 0-283,4 0 323,-1 0 231,4 0 1,3-1-236,1-3 0,0 2 45,0-5 1,-2 3-139,5-3 1,-3 1 301,3-1 0,-3-1-90,3 4 1,-4-3 695,4 4-446,-4-6-545,6 8 36,-8-4 1,4 7-36,-5 1 0,0 4-266,0 7 0,-5-1 89,-2 5 0,-2 3-484,-2 4 0,4 0 246,0-4 1,1 1-175,-1-1 1,-1 0 93,4 0 1,2 0 198,5-4 1,1 0 74,6-3 0,-1-2 10,5 2 0,1-2 665,-1-2 1,1 1-293,-5 0 0,-4 3 749,-2 0 1,-4 1-474,-4 0 1,-8-2-347,-9 4 1,-1 0-394,-7 1 0,1 1-480,-4-5 0,1 1 222,3-1 1,0-2-285,6 2 0,3-7-2927,9-3 3563,4-3 0,1-1 0,5 0 0</inkml:trace>
  <inkml:trace contextRef="#ctx0" brushRef="#br1">20986 8257 10401,'0'-26'924,"0"4"2376,0 6-2648,0 10 1,-6 7-97,-5 10 0,-1 4-256,-5 6 1,3 5 43,-4 3 0,1 0-1031,0 0 1,1 1 440,6-1 1,4-3-114,2-1 1,3-3 190,1-1 1,9-4 64,6-3 1,3-3 234,4-4 0,3 2 622,-1-2 1,1 2 785,-4-2 1,1 1-654,-1-4 0,-6 4-87,-4-1 1,-2 2-307,-5 2 0,-5 0-814,-6-1 1,-9 2 76,-5 2 1,-3-1-197,-7 5 0,1 0 679,-5 3-209,1 0 0,-2 5 0,-2 2 0</inkml:trace>
  <inkml:trace contextRef="#ctx0" brushRef="#br1">20826 10044 8350,'-4'-26'0,"2"3"1397,-1-6-846,2 6 1,2-2 196,2 7 1,-1-2 55,1 2 1,2 3-271,-2 1 1,1 5 195,-4 2-686,0 5 1,-1-2 119,-3 8 1,-2 5-79,-4 6 0,-1 7 66,0-1 1,1 11 55,-1 0 0,0 8-16,1 3 1,-3 3-457,2 4 0,-1 2 160,9-3 0,-4 3 8,3 2 0,3-2 188,8-3 0,6-3 9,12-7 0,3-3 270,8-8 0,5-4-206,5-10 0,4-5-278,-4-9 1,-4 0-9,-3 0 1,-5-4-236,-3-3 0,-7-3 199,-6 0 157,-5-1 0,-3-4 0,-5-2 0</inkml:trace>
  <inkml:trace contextRef="#ctx0" brushRef="#br1">21337 10097 8411,'-16'-4'0,"5"3"884,-4-3 1,7 4-542,1 4 1,4 3 889,-5 7 1,6 2-498,-1 6 1,1 0-1017,2 3 1,3-3 7,4 3 1,1-2-125,10-2 0,0-4 177,3-3 0,0-7-106,0-4 0,4-6 516,0-4 0,1-7-117,-1-4 0,-3-4 543,3-2 1,-6-4-303,-1-3 0,-4-6 585,4-2 0,-7 2-173,0 2 1,-1 3-34,-7 3 1,4 5 159,-3 6-584,-1 7 0,1 9-265,-1 9 0,6 11 112,-2 14 0,2 2 317,2 9 1,1 0-318,2 7 1,-2 7 166,2-1 0,-10-25 1,-1 0-402,-1 1 0,-1 0 1,0 2-1,0 0 99,-1 2 1,0-1 0,-4 0-1,-2 0-65,0 1 1,-2-1 0,-1-4-1,-1-2-312,0 0 0,-1-1 0,-14 20-176,0-9 1,-1-7-365,1-7 0,3-7-574,-3-4 1,7-7 641,4-3 1,2-8-447,2-3 1313,-1-2 0,-4-11 0,-2-3 0</inkml:trace>
  <inkml:trace contextRef="#ctx0" brushRef="#br1">21379 9565 11438,'-21'-4'948,"8"1"-336,2-4-392,8 5 217,-2-3 1,6 5 771,3 0 0,5-1-749,6-3 0,5-1-191,1-6 0,1 0-56,7 1 1,-2-5 91,1 1 0,2-5-181,-5 2 0,1 0 284,-2-1 0,-2 2-212,-1-2 0,-1 4-41,-6 7 0,-3-2-150,-4 6 1,-3 1 50,3 5 0,-5 4-180,2 7 0,-3 3-370,-1 4 1,3 2 203,1 1 0,3-1-319,-4 2 0,6-2 213,-2 2 0,2-2-1146,2 2 0,0-7 1471,-1 0 0,1-5 0,-1 3 0</inkml:trace>
  <inkml:trace contextRef="#ctx0" brushRef="#br1">22092 10183 8469,'-15'-5'0,"3"4"2733,-4-9-660,6 9-1150,4-4 1,6 5-392,7 0 1,5 0-82,6 0 0,-1 0-249,8 0 0,2-3-143,2-1 1,0-4-15,0 1 0,4-1 71,-5 0 0,4-1-248,-7 2 0,3-1-50,-3 1 1,0-3-275,-4 3 0,-1 2 91,-2 2 365,2-3 0,-3 5 0,4-4 0</inkml:trace>
  <inkml:trace contextRef="#ctx0" brushRef="#br1">22603 9853 8397,'-22'-16'2454,"3"5"-1350,5-4-53,5 8 1,9 4-256,0 6 1,0 3-125,0 5 1,1 4-447,3 3 1,5-2-281,5 2 1,5 0-698,-1 3 0,2-4 507,1-3 0,0 0-261,1-3 0,3 2 274,-1-6 1,1-2 437,-4-2 0,1-3-79,-1-3 1,-1-7 147,-2-4 1,-4-9 125,-7 2 1,1-4 574,-4 1 1,-1 1-292,-3-2 0,0 3 13,0 1 0,0 4-499,0 3-14,0 2 1,0 7-402,0 5 1,2 7 120,1 11 0,3 1-207,5 9 1,1 5 365,2 6 1,-1 4 101,4 3 0,-4 7-116,-5-23 1,-1 1 0,-3 0 0,-1 1-95,-1 2 0,-1 0 0,0 1 1,-1 0-56,1 2 0,-2 0 1,0-1-1,-2 0 86,0-2 0,-1 0 1,-1-3-1,-1-1-208,-8 20 0,-2-8-74,-1-6 0,-2-9-146,5-6 1,-1-4-798,5-7-548,-1-4-1774,1-1 3772,4-10 0,1-10 1,5-8-1</inkml:trace>
  <inkml:trace contextRef="#ctx0" brushRef="#br1">23262 9629 8578,'0'-21'2507,"-3"4"-2121,-1 3 867,0 7-220,4 2-243,0 5 970,0 10-1050,5 2 0,-2 10 757,4 3-987,-5 2 1,7 9-122,-1-1 0,1 7-316,2 0 0,-1 1-281,1 3 0,0 1 371,-1-1 1,-3 5 59,0-1 0,-3-7 74,3 0 0,-5-9-655,2-2 1,-4-5-345,-4-5 0,0-6-569,-3-2 1,-3-7 573,3-3 727,2-3 0,-4 4 0,3 1 0</inkml:trace>
  <inkml:trace contextRef="#ctx0" brushRef="#br1">23368 8799 12310,'11'-27'-303,"0"1"0,4 3 1136,3 1 1,2 4-80,1 11 1,0-1 154,1 5 1,-2-5-324,-2 5 0,0 1-316,-3 5 0,-1 4-148,-4 7 1,-4 3-73,-2 4 1,-3 5 13,-1 3 1,-8 1 186,-3 2 0,-7 1-369,1 3 1,-3-3 15,-2 2 1,1-1-153,0-3 1,1 0 262,2-2 1,3-3 368,4-5 1,4-1-71,0-2 0,6-4 20,1-7 1,9-2 354,9-5 1,7-2-152,3-1 1,4-3-182,3-5 0,0 1 88,4-1 1,-5 0-730,1 1 0,-3 3-585,-3 0 0,-5 4-1077,-6 0 1,-2 6 1000,-6 4 876,-4 8 0,-6 1 0,-6 5 0</inkml:trace>
  <inkml:trace contextRef="#ctx0" brushRef="#br1">20146 10491 13643,'-8'-7'-420,"1"0"0,5 3 456,-2-3 1,0 4 368,0-4 0,-3 3 593,4-3-303,-1 5-91,4-8-336,0 9 0,5-4 8,2 5 1,7-1 262,4-2 0,3 1-341,4-1 1,2 2-250,5 1 0,-1 0-453,-3 0 1,3-2 479,-3-1 0,2 2-318,-2-3 0,-3 3-7,-7 1 0,-8 5-874,-6 2 1,-9 3 436,-6 5 1,-10-2 349,-11 4 0,-1 1 507,-6 3 1,-1 1-157,-6-1 1,3 0 105,1 1 1,4-2 211,6-3 0,5 2 463,2-5 0,8 1 454,7-5 0,5-4-708,9-2 1,6-3 465,8-1 1,3 0-274,4 0 0,-1-1-267,4-3 1,0-1-43,4-2 0,-4-1-302,-4 5 1,1-5-286,-4 5 1,3-2-1665,-6 2 2035,-3 1 1,1-2 0,-6 4-1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20795 11182 24575,'-62'-24'0,"1"0"0,-1 0 0,3-4 0,2 0 0,4 6 0,5 12 0,3 3-1437,-12-7 1,-2-1 1436,-6 0 0,-2 2-1013,-5 2 0,-1 0 1013,19 2 0,-1-1 0,0 0 0,1 0 0,0 0 0,-1 1 0,-6-1 0,-2 1 0,1-1 0,3 0 0,1 1 0,-1-1 0,1 0 0,0 1 0,1-1 0,-21-4 0,3-1-131,2 0 0,3 1 131,13 3 0,3-1 0,3 2 0,2 0 0,6 2 0,0 1 0,-37-7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8000"/>
    </inkml:brush>
  </inkml:definitions>
  <inkml:trace contextRef="#ctx0" brushRef="#br0">8477 11513 8181,'-15'0'-767,"3"-4"803,-2 0 0,2-3 529,1 4 0,4-2-201,0 2 1,1 0-95,-1-4 0,1 1 64,3-1 1,2-2-60,-3 2 0,3-6 175,1-2 1,0 0-83,0 1 1,0-3 120,0-4 0,3-4 84,1 0 0,5-1 122,2 1 1,1 2-206,6-6 1,3 2-181,4-1 0,5 2 75,2 5 0,5-1-203,6 1 0,4 4 84,2 3 1,5 4-329,2 3 1,-1 3 219,1 8 1,-2 3-88,-5 7 0,-7 7-247,-10 8 0,-3 1 44,-8 2 0,2 1-154,-9 3 1,-5 2-170,-5 4 1,-12 2 166,-6 2 1,-10 2 24,-4 6 1,10-29 0,-1-1-50,-2 2 1,-1-2-1,-1-2 1,-1 0 257,-2-1 0,-1 0 0,1 1 0,0 0 49,1-4 0,0-1 0,0 2 0,-1-1 301,-20 7 0,1-1 3,6-7 0,5-2 1423,9-8-1324,5-3 1,16-4-1,4 0 0,4-1-483,7-2 0,8-3 467,2-5 0,9 0-276,2 1 0,1-1 161,6 0 1,0-3 246,3 0 0,7-1-62,4 1 0,-4 2 274,5-2 1,-8 2-589,0 1 0,-4 0 65,-3 1 0,-4 3-378,-11 0 1,0 4 275,-10 0-2165,-4 2 783,-6 1 1,-4 1-797,0 2 0,2 0 683,1 4 0,0 0-1390,4 3 2784,-5 1 0,7 4 0,-3 2 0</inkml:trace>
  <inkml:trace contextRef="#ctx0" brushRef="#br0">9860 11066 8287,'0'-54'1036,"0"6"257,0 2 0,5 2-491,2 2 0,2 5 136,2 5 1,-2 8-269,-1 7 0,0 4 259,-5-2 638,1 8-1032,-4 3 0,-5 5-87,-2 2 1,-4 8-58,-3 7 1,1 8 235,-4 6 1,-1 6-178,-3 8 1,-1 3-380,11-21 1,1 1 0,1 1 0,0 0 41,0 4 0,1 0 1,1 0-1,1 0 14,-2 2 1,1-1 0,3 0 0,1-1-213,1-2 1,1 0 0,2-1 0,1 0 33,1 0 1,1-1 0,5 0 0,1-1-251,15 20 1,5-8-47,2-17 1,4-4-301,3-5 0,1-2-19,-1-10 0,-1-4-355,-2-6 0,-2-4-237,5-3 1,-1-2 610,1-6 0,-3 5-3011,-4-1 3658,0 0 0,-1 0 0,-3 1 0,-3-2 0,-2-1 0</inkml:trace>
  <inkml:trace contextRef="#ctx0" brushRef="#br0">10413 11098 8296,'-16'-11'0,"0"0"3408,6 1-1471,4 4-534,1 1 1,10 6-491,2 3 0,6 5-112,1 5 1,5 2-470,-1-2 0,2-2-314,1 2 1,-3-1-594,-1 1 1,4-3 464,0-1 0,6 0-348,-6-7 1,4 1 221,0-4 1,1-9-111,2-6 1,3-5 301,-3-5 0,0-3 457,0-7 1,-1-2-88,1-2 0,-2-2 113,-4 2 0,-1 2 835,0 1 1,1 6-534,-1 5 1,-3 6-155,-1 12 1,1 3-162,3 8 1,1 8 30,-1 9 1,-1 11-34,-2 10 1,2 7-277,-3 8 1,4-3-100,-11-26 1,1 1 0,-2 0 0,-2 1-50,1 0 0,-1 0 0,-1 2 0,-1 0 0,1 2 0,-1-1 0,-2 2 0,0-1 0,-1 1 0,-1 1 0,-2-2 0,-1-1-127,-1-2 1,-1-1 0,-3-1 0,0 1-217,-11 26 0,-6-6-420,-1 0 0,-4-9 245,1-2 0,-7-8 54,0 1 1,-1-12-17,4-2 1,5-10 15,2-5 1,4-4-1273,3-6 0,7-1 181,4-10 1555,4 0 0,3-3 0,6 0 0</inkml:trace>
  <inkml:trace contextRef="#ctx0" brushRef="#br0">10647 10480 8294,'20'-37'1591,"5"0"-1073,14 5 0,6 1-556,-17 17 1,1 0 0,20-12 493,1 5 1,-5-2 226,-3-2 1,1 3-11,0-3 0,-8 7-269,-7 4 1,-6 4 1062,-12 2-990,-4 4 0,-1 8 23,-5 4 0,-1 10 63,-3 7 1,3 10 15,-3 4 0,0 2-330,0 2 0,1 4-11,3 2 0,4 2-883,3-1 1,4-7 494,3-8 1,3-3-1232,4-4 1,4-6 340,0-8 0,3-6-206,-3-1 0,1-5 1246,-1 2 0,-3-3 0,3-3 0,-3-5 0,0-5 0</inkml:trace>
  <inkml:trace contextRef="#ctx0" brushRef="#br0">11987 11172 8349,'-6'-16'3401,"2"0"-2224,8 6 1,8 0-1,10 3 143,4 2-814,5 1 1,7 1 258,5-4-890,4 5 737,6-8 0,0 9-1035,1-2 304,-6-3 0,-5 3-448,-8-4 0,-3 4-433,-4-5 0,-2 6-1352,-4-1 1,-6-2 2351,-2 1 0,3 1 0,-1 3 0</inkml:trace>
  <inkml:trace contextRef="#ctx0" brushRef="#br0">12743 10715 8356,'-6'-34'0,"1"8"2356,5 12 1,9 7-817,6 4 0,0 6-81,3 4 0,-1 6-694,5 1 0,0 5 9,3-1 1,6 2-1820,4 1 0,5 1 565,-1-1 0,7-3-250,4 0 0,-3-10 473,-1-1 1,2-5-1077,-2-2 1,-5-6 699,-5-4 1,-8-6 683,-3-5 0,-9 0-267,-5-1 0,-5 0-63,-6-3 0,-1 7 17,-3 1 0,-2 5-17,-4 5 1,-1 2 114,0 5 0,1 6 749,-1 5 1,5 5 931,3 9 1,1 3 2275,2 8 0,2 3-1677,1 7 0,3 2-1717,5 6 0,-6-24 1,0 1-400,1 1 0,-1 0 0,0 1 0,1 0 0,-1-1 0,0 0 0,-1 0 0,-2 0 0,0 0 0,0 0 0,-1 28 0,-1 0 0,-3-5 0,-4-2 0,-4-6 0,-11-8 0,-4-1-628,-2-3 1,1-6-877,-2-1 1,1-4-109,-4-3 0,5-1-923,2-2 0,4-3 2535,3-4 0,-2-3 0,5 1 0,2-1 0,3-1 0</inkml:trace>
  <inkml:trace contextRef="#ctx0" brushRef="#br0">14061 10374 8233,'23'-20'0,"2"2"0,-2 8 2125,6 6 0,-6 10-972,2 8 0,-2 7 473,-2 11 1,-8 6-801,-2 5 0,-4 9-407,-4-23 1,1 2-1,-1 2 1,-2 1 12,0 2 1,-2-1 0,-1 4-1,-1-1-228,-2 1 1,-1 0-1,0 2 1,0-1 49,-2-3 0,-2 0 0,2 2 1,-1 0-54,-1-5 0,-2 0 0,0-2 0,0-1 5,-13 19 0,0-3 58,4-4 0,-4-2-550,0-2 1,0-6 258,4-4 1,0-6-1982,-1 2 0,1-3-301,0-5 1,4 2 2308,3-5 0,0 3 0,3-6 0,3-3 0</inkml:trace>
  <inkml:trace contextRef="#ctx0" brushRef="#br0">2393 11012 10274,'0'-31'-175,"0"-4"457,0 3 1,0 3 502,0 8-480,0 4 0,-6 3-245,-4 7 1,-6 3 230,-5 8 1,-6 3-102,-5 7 1,-9 7-75,-9 8 1,23-12-1,1 2-311,-3 2 1,1 1 0,0 3 0,0 1 416,-2 1 0,0 2 1,1 4-1,-1-1 29,0 0 1,0 0 0,2 4 0,3 0 72,1 1 1,2 1-1,2-1 1,2 0-13,1 2 0,2 0 0,3 0 0,4-1-125,3-2 1,3-1 0,3-3 0,5-2-253,19 16 1,11-5 179,-12-22 0,2-2 0,3-1 0,2-3-42,1-3 0,0-2 0,3 0 1,1-2-289,-1-2 1,1-1 0,2 0-1,1-2 259,-1-2 1,2-2 0,0-2 0,0-2-166,-2-2 1,-2-3-1,-1 0 1,-2-2-172,-4-1 1,-2-2 0,21-15 116,-9 0 1,-9 2-667,-12 1 1,-10 0 595,-11 4 0,-10 1-492,-15 6 0,-2 0 294,-9 3 1,-5 2 327,-5 6 1,0 2-54,0 5 0,-3 5 152,-2 2 1,1 3 285,11 0 0,3 1-206,10 0 0,6-1 1651,8 1 0,13-5-1072,16-3 0,11-6 854,18-4 1,6-9-903,-17 6 0,0-1 0,3 0 1,0-2-287,2-2 0,0-1 1,3 0-1,-1 1 58,4-4 1,0-1 0,2 1 0,1 0 5,-2-1 0,0 1 0,-4 3 1,-3 0-517,-6 3 0,-2 1 1,16-6 207,-9 4 1,-13 4-1053,-9 3 1,-8 3-623,-6 8 0,-4 3-1293,-7 7 1,-4 2 2901,-3 6 0,-2 4 0,-1 1 0</inkml:trace>
  <inkml:trace contextRef="#ctx0" brushRef="#br0">3031 11310 8509,'-6'-21'1947,"2"5"1,5 5-555,2 7 0,5 9-193,6 6 0,-1 4-385,4 6 0,-2 7 236,2 4 1,1 4-853,3 7 0,1-1-158,-1 1 0,-4-1-715,-3 1 1,-7-4 532,-4 0 0,-3-9-641,-3-2 1,-4-10 222,-7-8 0,1-4 127,-5-6 0,1-2 262,-1-5 1,3-5 379,4-9 1,1-7-113,-1-3 1,5-1 367,3-4 1,6-3 196,4-3 1,8-2-307,2-6 0,9 5-1110,6-1 1,5 4-67,5 3 0,5 7-451,-1 7 1,-1 12 27,-6 6 1,-3 10-2084,-4 8 3325,-5 4 0,0 5 0,-9 5 0,-5 5 0</inkml:trace>
  <inkml:trace contextRef="#ctx0" brushRef="#br0">3659 11513 8520,'-21'0'0,"-1"0"1087,1 0 1,0 0 1480,0 0 0,-1 8-208,1 2 0,1 8-1275,2 0 1,2 7-1157,2 3 0,3 3 165,0 1 0,2-1-1211,5-3 0,2-3 508,5-8 0,3-2 86,5-8 0,4-4 99,3-6 1,2-8-635,1-7 0,1-3 850,-1-4 1,0-2-4,1-5 1,-5 4 1326,1-1 1,-5 6-151,1-2 0,2 4 339,-2 3 0,0 3-33,-3 4-793,-1 5 0,4 7-570,1 10 1,-4 4-462,0 6 1,-3 4-1948,6 0 0,2 4 343,-2-5 2156,0 1 0,2-4 0,0 1 0</inkml:trace>
  <inkml:trace contextRef="#ctx0" brushRef="#br0">4031 10810 10253,'-4'-27'-705,"2"-1"1486,-1 6 1,10 5 1397,4 10 0,2 2-151,-3 5 0,0 1-1092,-3 3 0,2 6 148,-2 8 0,3 8-579,0 6 0,2 5-390,2 5 1,-2 2 2,2 2 0,-2 0-464,-1 7 1,-1 3 228,-4-24 1,-1 0 0,-1 0-1,-1 0-212,1 0 0,-1-1 1,-1 1-1,-1-1-532,0-1 0,1 0 0,-1 26 119,-1-10 0,0-9 280,0-12 0,-4-9 150,-3-5 0,-8-5 329,-2-6 1,-5-2-85,-2-1 1,-4-3 248,-4-5 1,4-3 15,0 0 1,3 0 442,-3 3 1,4 2-324,-1 2 0,7 2-46,4 5 0,7 5 114,4 2 1,3 7-112,3 4 0,5 2 16,10 1 0,5 0-263,8 1 0,3-1-317,1 0 1,3-4-283,4-3 1,-3-6-613,0-1 0,-3-6-1079,3-1 1,-10-4 1145,0-7 1,-7-4-1062,-4-3 2177,2-7 0,-11 4 0,3-5 0,-2-1 0,-3-1 0</inkml:trace>
  <inkml:trace contextRef="#ctx0" brushRef="#br0">4457 11374 11727,'10'5'1900,"5"6"-810,-1 6 1,5 5 454,-2 2 0,0 0-844,1 4 1,-1 2-89,5 5 0,-6-5-918,-2 2 0,-5-7-852,-2 0 0,-5-8-1191,2-2 1,-4-5 743,-4-3 1612,-2-2 1,-9-10 0,-2-1-1</inkml:trace>
  <inkml:trace contextRef="#ctx0" brushRef="#br0">4478 11161 8998,'-6'-15'1809,"1"3"0,14 2-1256,1 6 0,8 8-264,0 3 1,2 7 125,1 4-420,0 2 1,1 1-1,-1 0 1</inkml:trace>
  <inkml:trace contextRef="#ctx0" brushRef="#br0">4755 11630 8706,'-4'-18'-26,"0"0"1,6 4 3668,5-4 1,10 4-1538,5-4 0,7 1-789,3-5 1,1 1-799,6 0 0,-1-3-439,1 3 0,-7-3-835,-7 6 0,-4 3 460,-3 1 118,-8 2 0,-11 7 201,-9 5 1,-7 6-771,-8 8 0,2 8 63,-6 6 0,6 4 155,-2 3 1,2-1 92,2 1 1,1 2 374,2-2 0,4-1-271,7-5 0,2-3 149,5-5 0,7-2-93,8-5 1,11-6 73,13-11 0,7-8-358,3-6 1,3-8-60,1-4 0,-4-3 825,-3-3 1,-7 2-6,-4-3 1,-4 0 470,-6 0 0,-6 6 1524,-12 5-1616,-2 7 1,-5 9-262,0 9 1,-5 9 4,-2 9 1,-1 7 366,1 3 1,2 5 137,5-1 0,0 2-985,0-5 0,0-3-301,0-2 1,5 1-543,2-3 1,3-5 501,4-10 0,-2-2-224,2-5 0,-3-1 129,-4-3 0,1-6 30,-4-8 1,0-7 1042,-4-3 0,0-3 210,0-1 1,0 0 633,0 0 0,3 0-531,1 0 0,0 5 358,0 2 0,2 9-726,4 5 1,2 7-126,2 7 1,-1 8-50,5 6 1,-1 8 49,0 4 0,4 1-899,-4 2 1,0 0-569,1 0 0,-7-1-1226,0-3 0,0-2 620,-4-4 1,-3-2 1767,0-3 1,-8-6-1,-1-6 1</inkml:trace>
  <inkml:trace contextRef="#ctx0" brushRef="#br0">6031 10683 14383,'11'-5'1415,"4"-1"1,-2 0 194,5 3 1,-2 8 106,2 10 0,-2 7-960,-1 14 0,-8 3 307,0 7 0,-5 7-825,-2 7 1,0-28-1,0 0 313,0 2 0,0-1 0,0 0 0,0-1-578,0 2 0,0 0 0,0-3 0,0-1-276,0 31 1,0-1-225,0-28 0,0 0 0,0 22-464,0-4 0,5-6-497,2-5 1,2-2 963,2-1 0,0-8-151,-1 1 1,5-11-765,-1-3 1438,0-4 0,1 0 0,2 0 0</inkml:trace>
  <inkml:trace contextRef="#ctx0" brushRef="#br0">5946 11364 8467,'0'-22'798,"5"6"0,4 0-109,5 6 0,6 0 761,2 3 1,0-1-15,6 4 1,4-3-269,4 4 0,5-2-561,2 1 1,-1 3-160,4-2 1,2 2-1298,-2 1 0,0-4 55,-4 0 1,-3 1-50,0 3 1,-4 5 842,0 2 0,-2 2 0,-1 2 0</inkml:trace>
  <inkml:trace contextRef="#ctx0" brushRef="#br0">7009 11566 8546,'-4'-26'1732,"3"4"217,-3 1 0,12 5-1170,6 5 0,7 5 116,3 3 1,-1 1 6,2 2 0,-2 0 251,2 0 1,3 4-1406,8-1 1,-3 6 252,2-2 0,-1 1-1471,-3-1 0,-3 3 380,-4-3 0,-6 3-175,-4 5 0,-3-2 1265,-4 4 0,-2 1 0,-5 3 0</inkml:trace>
  <inkml:trace contextRef="#ctx0" brushRef="#br0">7063 11917 8546,'-6'-5'0,"3"0"1898,10-2 1,11-1 2512,14 5 1,6-6-660,8 2 1,4-1-3753,6 1 0,0-1-212,-26 5 0,0 2 0,26-3 212,0 4 0,-7 0 0,-7 0 0,-8 2 77,-10 1 1,-6 4-5049,-4 7 4971,-2-2 0,-6 8 0,-1-3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8000"/>
    </inkml:brush>
  </inkml:definitions>
  <inkml:trace contextRef="#ctx0" brushRef="#br0">18753 10805 17645,'-5'-14'-2135,"0"-1"0,1 1 1764,4-1 1,0 6 924,0-1-215,0 1 1,1-1 622,4 0-306,-3 7 92,4-10-1009,1 12 1509,-6-6-915,12 7 0,-11 7-315,2 2 1,3 4-10,-2 2 0,4-1-238,-4 0 1,2 6-21,-3-1 1,-2 7-148,3-2 0,1 3 177,-1 2 0,0 0-245,-5 0 0,0 2 150,0 3 1,0-4 279,0 4 0,-6-3 237,-4-2 0,2 1-28,-2 4 1,1-8 37,-6 3 0,5-4-52,1 4 1,1-4-75,-2-1 1,4-7 23,6 3 0,0 1-114,0-2 0,8-1 122,6-9 1,2 3 53,8-8 1,7 3 31,8-2 0,9-4 133,5 4 1,5-3-17,5-2 1,-2 0-269,6 0 1,6-2 232,4-3 1,2 4-365,-2-4 1,3 3 35,-36 2 1,-1 0 0,2 0 0,0 0-51,-1 0 0,-1 0 0,3 0 0,-2 0-202,39 0 0,-3 0 170,2 0 0,-2-1 57,-38-2 1,-1 1 0,36-1 376,-10-7 1,1 5-182,-10-5 1,1 6 147,-10-6 0,-1 2-15,-5-2 0,-6-3 225,-3 4 1,-3-4 45,-2-2 0,-12 1 128,-2-1 1,-5-4-269,-1 0 0,2-12 385,-6 2 1,0-5-398,-5 1 1,0-4-158,0-7 1,0 2-192,0 4 0,0 2-12,0 7 1,0 7-1793,0 2-809,0-2 350,0 12 0,0-1 924,0 16 1261,0 3 1,7 6 0,1 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8000"/>
    </inkml:brush>
    <inkml:brush xml:id="br1">
      <inkml:brushProperty name="width" value="0.05292" units="cm"/>
      <inkml:brushProperty name="height" value="0.05292" units="cm"/>
      <inkml:brushProperty name="color" value="#57D200"/>
    </inkml:brush>
  </inkml:definitions>
  <inkml:trace contextRef="#ctx0" brushRef="#br0">4404 10470 8273,'-11'-32'0,"4"4"14,0-1 56,4 6 1,-1-3 298,4 4 1,1 0 149,2-3 0,3-1-3,5-2 1,0 2-120,-1 4 1,1 0 242,-1-3 0,1 7-164,0 1 1,-1 5 9,1 5 1,-4 2-217,0 5 0,-4 5-88,0 2 0,-2 7 77,-1 4 0,-3 6-32,-1 5 0,-8 5-184,2 2 1,-8 5 164,0 2 0,-2 0-619,-1 7 1,-4-4 356,0 4 0,-1-4-11,1 3 1,-1-1 142,-2-2 0,3-5 59,8-9 0,2-1-62,8-3 0,3-6 11,4-8 0,2-6 95,5-1 1,5-5-48,9 2 0,9-6 187,2-2 0,2-5-107,-2-2 1,3 0-103,1-3 0,4-2-111,-1-2 0,-3 1-242,0 0 0,-7 2-90,0-2 1,-6 4 486,2-2 0,-3 5-1416,-5 3 0,-1-3-153,-6 3-337,1 2 1,-4-3 202,0 5 1547,0-1 0,4-1 0,-1-1 0</inkml:trace>
  <inkml:trace contextRef="#ctx0" brushRef="#br0">4935 10470 8257,'-16'-11'2180,"0"1"-1378,6 4 0,0 2-96,3 8 1,3 3 190,4 7 0,0 2-135,0 6 1,1 3-336,2-1 0,3 5-143,5-4 0,-1 3-537,1-3 0,3 3 252,0-3 1,5 0-463,-1-4 0,1-4 217,-1-3 0,2-3-101,-2-4 0,-2-4 25,2-6 0,-2-4 41,2-8 0,-6-2 732,-5-8 1,-5-2-267,2-5 0,1-5 370,-2-2 0,0 2-185,-7 2 1,2-2 55,-5 2 0,3 0-157,-3 7 0,5 2-169,-2 5 0,-1 4-1771,2 3 1310,-1 7 0,5 7-1647,3 7 0,-2 3 871,5 0 0,0 4 1137,4 1 0,4 3 0,2-1 0</inkml:trace>
  <inkml:trace contextRef="#ctx0" brushRef="#br0">5414 10332 8430,'0'-11'0,"0"-3"469,0 0 0,1-1 1877,3 5-1271,-3 4-739,4 1 1,-5 7-68,0 5 1,-4 2 16,1 9 1,-6 0-1,2 7 1,1-2-18,-1 2 1,1 1-105,-1-2 1,2 2-404,5-1 0,0-2-323,0 1 0,2-5 214,1-1 0,3-4 70,5 4 1,4-5 675,3 1 1,1-2-189,-2-1 0,-1-1 220,-6 1 0,0 0 148,-3-1 1,-3-1 364,-8 1 0,-7-2-593,-6 7 0,-8-2-316,-4 1 0,-1-2-1115,-2 2 1,1-2 677,3-2 1,3 1-3856,7 0 2450,3-5 1807,14-2 0,7-8 0,10-2 0</inkml:trace>
  <inkml:trace contextRef="#ctx0" brushRef="#br0">5850 10278 8475,'-15'-4'2331,"3"-2"-1063,-3-5 1,4 10-557,0 4 0,1 6 423,-1 1 1,4 6-473,0 1 1,4 4-682,0 0 0,6 0-158,5 0 0,6 1-141,3-1 1,5 0 97,3 0 0,-3-3-193,3 0 0,0-2 338,-4 2 0,-2-2 6,-9-6 0,0 4 1396,-3 1 0,-5 2-641,-9-2 0,-5 2 339,-9-3 1,-1 4-310,-3-4 0,2 4-219,-1-4 1,2 0-1045,5-3 1,6 0-2527,7-1 2664,3 1 408,11 0 0,2-5 0,9-2 0</inkml:trace>
  <inkml:trace contextRef="#ctx0" brushRef="#br0">6361 10725 8428,'-5'-15'0,"4"3"1831,-3-2-731,3 2 1,1 1 286,0 1 1,5 0-489,2 3 0,7-1 191,4 4 0,2-3-532,1 4 0,4-4-205,0 3 0,4-4-362,0 1 0,1 1 102,2-1 0,-1 4-1283,-3 0 1,-2-2 773,-4 2 1,-6-1-2155,-2 4 1,-3 5 713,-4 2 1,-5 3 480,-9 5 1,-2 2 1374,-12 8 0,1-2 0,-9 1 0,4 4-196,-3 0 0,4-1 196,0 2 0,2-6 1092,5 2 0,1-6 1578,6-1-216,-1-5 1,10-3-887,4-6 1,10-4 320,5-4 1,3-3-1235,4-7 1,-1 1-301,4-5 1,0 4-766,4-4 0,-4 5 331,-4-1 0,-1 2-2376,-2 2 1,-3 0 2454,0 3 0,-5-2 0,2 3 0</inkml:trace>
  <inkml:trace contextRef="#ctx0" brushRef="#br0">7775 10746 8497,'-15'0'550,"3"2"-386,-2 1 0,2 0 301,1 4 1,2-4 251,2 4 0,1-4 1307,2 0-834,3 3-325,-3-5-311,8 4 1,2-6 395,5-3 1,-4-2-225,0-4 1,0-4-228,4-1 1,-2-4-387,-2 2 1,6-8-29,-2-3 0,2-3-118,-2-1 0,0-5 201,4-2 0,-4-7-366,4-4 0,0 2 5,-1-2 0,0 5 82,-3-1 1,0 4 71,-1 3 1,1 8 59,-1 10 127,1 4 0,0 8-143,-1 2 1,1 7-79,0 7 1,-1 10 86,1 5 1,1 7-142,2 3 0,-2 1-5,2 6 0,-2 2 133,-2 5 0,1-4-507,0 1 0,-4-1 104,0-3 0,-5 1-266,2 0 1,-3-5 203,-1-7 0,0-6-248,0-8 578,0-7 0,0-4 352,0-6 1,0-8 352,0-6 0,0-8-339,0-4 1,3-3 56,1-3 1,4-4-82,-1-7 0,3 0-477,0-7 0,2 5 187,2-5 1,-2 7 105,2 0 0,-2 7 65,-1 3 1,-2 9 119,-2 6 0,-1 6 304,-2 7 1,-2 4-209,5 4 1,-3 6 63,3 4 0,0 2-91,4 6 1,-1 1 415,1 6 0,-2 2-326,-1 5 0,1 0-59,-2-1 0,-2 6-94,-2 2 0,2-1-58,-1 1 0,-1 0-571,-3 4 1,-1-1 284,-3 1 0,0-4-894,-3 0 0,-3-9 527,3 2 0,1-7-493,-1 0 1,5-4-165,-2-3 0,3-3-307,1-4 1,1-4 459,3 0 0,2-4-290,4 0 0,-1-2 1290,1-1 0,-2-9 0,8-3 0</inkml:trace>
  <inkml:trace contextRef="#ctx0" brushRef="#br0">8764 10097 8499,'5'-26'-120,"-4"4"0,9-2 830,-3 10 0,-1 1 345,1 10 33,-5-1 1,3 5-369,-5 3 1,-5 2-62,-2 4 0,-2 6-301,-2 1 0,-1 4-111,-2 0 0,2 1-347,-2 3 0,2-2 185,2 1 0,0-1-100,3-2 1,2 0-113,5 1 0,0-1-257,0 0 1,10 1 325,4-1 1,6-1 193,5-2 1,-1 2 471,4-3 0,-1 2-241,1-1 0,-5 1 176,-5-5 0,-10 5-48,-1-1 1,-6 1 381,-4-1 0,-9 2-411,-9-3 0,-5 0-187,-6 1 0,-4-4-458,1 4 0,0-5-569,7 1 1,0-4-1598,6-3 1,0 2-20,8-6 826,4 1 1,8-4 1537,9 0 0,5-10 0,9-1 0</inkml:trace>
  <inkml:trace contextRef="#ctx0" brushRef="#br0">9573 9874 8493,'0'-15'522,"0"3"0,-1-5 705,-3 3 1,2 6-527,-5-3 1,0 8 55,-4-1 1,-1 4-215,-2 4 0,1 3 164,-5 7 1,-3 7-183,-4 8 0,-1 2-53,1 5 0,3-1-418,-3 8 1,6-2 227,1 9 1,1 1-197,6-23 1,0 1 0,-5 25 189,2 3 0,7-4-341,3-3 0,3-3 58,1-5 0,9-5-20,5-5 0,10-6 226,4-8 1,6-4 110,5-7 1,-4 1-342,8-4 1,-3-2-198,2-5 0,1-3-352,-1-5 0,0 0 335,-3 1 1,-4-1-1673,-6 1 0,-2-5 832,-2 1 1,-9 0-2083,-2 3 3167,-2 1 0,-15-1 0,1 0 0</inkml:trace>
  <inkml:trace contextRef="#ctx0" brushRef="#br0">9403 10459 8390,'-28'-5'403,"2"0"1,10-1 503,2 2 1,7-2 684,3-1 1,5 1-537,6-1 0,6 0 348,12-4 1,7 1-730,7-1 0,-1-3-51,1 0 1,1 0-547,6 3 1,-1-1 155,5-2 0,-6 6-2095,-2-3 0,-1 7 1861,-5 1 0,-1 2 0,-3 1 0</inkml:trace>
  <inkml:trace contextRef="#ctx0" brushRef="#br0">12317 9938 8439,'-11'-11'0,"-6"1"301,-1-1 1,-4 1 165,4 3 0,-2 3 324,-2 4 0,-4 6-235,-2 4 1,1 11 26,-1 11 1,0 6-178,0 8 1,3 3-137,7 4 1,8-1-313,6-2 1,9 2 293,6-3 0,9 1-138,8-4 0,8-5 112,3-9 0,7-4-55,3-4 1,2-2-304,-1-5 0,-3-2-436,-4-8 1,-1-3-837,1-4 1,-2 0 697,-2 0 1,-4-4 705,-6-3 0,0-4 0,-6-1 0,-7 2 0,-5 1 0</inkml:trace>
  <inkml:trace contextRef="#ctx0" brushRef="#br0">12626 10076 8294,'-17'-16'915,"2"5"1,9 7-324,2 8 0,3 3 587,1 7 1,1 3-542,3 4 1,2 0-532,4 1 1,4 0-34,1 3 0,4-3-141,-2 3 0,3-2 0,2-2 1,2-3-303,1-1 0,1-8 11,-1-2 1,-2-5 143,1-2 0,-5-9 396,-1-5 0,-5-7-158,1-3 0,-6-4 420,0-4 1,-5-1-106,4-2 0,-3 2 37,3-3 1,-4 4-106,4 4 0,-3 6-80,3 4 1,1 10-279,7 0 0,-2 10 114,4 8 0,2 6 1,6 16 1,-1 3 57,4 11 0,-4 3-71,0 4 0,-10-24 0,-2 1 186,1 1 0,-1 2 0,-1 1 0,-2 2-173,-1 2 0,-1 2 1,-3-2-1,-1 0 55,-1 3 1,-1 0 0,-4-2 0,-2 0-154,-1 2 1,-2 0 0,-3-5-1,-2-1 51,0-1 0,-2-1 0,-2-3 0,-2-2-332,0-4 1,-1-2-1,-22 19 176,-4-9 0,2-9 71,-2-6 0,6-8-58,1-6 1,4-7-562,0-7 1,10-1-572,4-6 0,3-3 1294,0-4 0,5 0 0,5 2 0,0-6 0,1-4 0</inkml:trace>
  <inkml:trace contextRef="#ctx0" brushRef="#br0">12583 9746 8446,'-17'-15'714,"3"0"207,7-3 0,8-1-416,10 5 1,4-2-184,7 2 1,5-2 161,5-6 1,1 1-143,6 0 0,0 0-510,3-1 1,1-3 142,-1 1 1,-5 3 72,-5 7 0,-6 0 234,-8 3 0,-3 0 111,-4 7-199,-5 1 0,-2 8-2,-4 6 0,0 6-87,0 7 0,0 4 97,0 4 0,5 3-438,2 1 1,3 6-130,0-3 0,2 0-328,2-7 0,3 0 144,4 0 0,4-5-431,0-2 0,5-7-1455,2-4 2435,0-2 0,3-6 0,-4-3 0,6-2 0,3-1 0,3 0 0</inkml:trace>
  <inkml:trace contextRef="#ctx0" brushRef="#br0">13615 10161 8525,'-11'-10'0,"5"-1"621,3 0 0,10 5 797,3 3 1,9-2-723,3 2 1,0-2 192,6 1 0,1 2-356,3-5 0,4 5-173,3-2 1,3-1-1235,0 2 0,-4-1 542,-3 4 1,-1-3-1466,-3-1 0,-3 1 1797,-4 3 0,-6 0 0,-2 0 0</inkml:trace>
  <inkml:trace contextRef="#ctx0" brushRef="#br0">14072 9800 8533,'-6'-21'502,"-2"8"63,4-4 1,2 8-189,6 6 1303,1 2-1039,11 5 0,-3 3 176,5 8 218,-1 1-596,9 10 0,1-2-1237,5 4 610,0 1 1,1 3-325,3-1 1,-2-2-686,5-1 0,-5-5 457,2-2 1,-3-4 337,-1-7 1,-9-4-21,-1-2 1,-13-9 17,-2-6 0,-4-5 1464,-3-9 1,-2 1-83,-1-4 0,2 3 550,-3-3 1,3 4 101,1-1-979,0 3 0,5 6-347,2 6 0,6 5-360,1 9 0,5 10 181,-1 7 1,5 9 161,2 1 1,1 11 65,-1 8 1,-6-1 205,2 4 1,-8-1-374,-7-22 0,-1 1 1,-2 0-1,-2 2-109,-1 0 0,-3 1 0,-2 0 0,-2-1-88,-2 0 1,-3-2 0,-2 1 0,-2-1-451,-1-1 1,-1 0 0,-2-1 0,0-2 247,0-4 1,1 0-1,-18 13-987,2-11 1,1-3 573,3-5 1,3-1-1314,4-6 0,6-4 214,4-2 1725,2-3 0,1-1 0,1 0 0</inkml:trace>
  <inkml:trace contextRef="#ctx0" brushRef="#br0">14870 9714 8269,'0'-27'731,"5"1"-362,0 14 0,11 4 362,2 12-510,2 6 1,4 8 374,1 7 0,1 7 428,-1 7 1,-2 7-741,1 4 0,-11-21 0,-1 2 153,-1 1 1,-1 0 0,2 0 0,-1 1-61,-3-3 0,-2 0 0,0 1 0,-2-1 124,-1 27 0,-2 2-955,-1-5 1,-4-7 275,-4-8 0,-2-8-7,-4 0 1,-3-2-469,-4-1 0,0-2-2354,-1-4 3007,1-1 0,0 0 0,-1 0 0,1 1 0,0-1 0</inkml:trace>
  <inkml:trace contextRef="#ctx0" brushRef="#br0">15274 9289 8531,'-6'-27'86,"-3"1"0,7 5 61,-1 4 1,5-2 498,2 5 1,5-1-149,2 5 1,4-1 162,7 1 1,2 2-30,1 1 1,7 5-132,-4-2 1,4 4-254,-7 4 0,-1 7-161,-6 6 0,-4 3 4,-7 2 0,-2 4 125,-5 2 1,-3 4-248,-4 4 1,-5-3-14,-9 2 0,0 2-414,-1-2 1,0 1 208,-3-4 1,2-2 13,-6-1 1,6-3 312,-2-5 1,7-4 717,4-3-67,2-7 0,11-2-317,4-5 1,12-5 118,6-2 1,8-2-57,7 2 0,3-2-156,-4 2 1,5 2-342,-1 2 1,2 1-490,-2 2 1,-4 0-476,-7 0 0,-3 5 986,-7 2 0,2 7 0,-3 3 0</inkml:trace>
  <inkml:trace contextRef="#ctx0" brushRef="#br0">3808 12843 10559,'1'-28'-433,"3"4"1,-2 0 523,5-1 1,-3 3 500,3-3 1,-4 6-133,4 1 0,-4 0 87,0-3 1,2 5-32,-1 1 0,-1 4-175,-3 0 1,-5 0-173,-2 1 1,-2-1 89,-2 0 1,-3 5 31,0 3 1,-5 1-141,1-2 1,2 4-183,-2 0 0,-1 6-207,-6 8 1,-1 9 188,-2 8 0,-3 7-131,3 8 0,2 4-36,13-22 1,1 1-1,-1 0 1,0 1 136,0 1 0,1 2 1,1 1-1,1 0-208,0 2 0,2-1 0,2 2 0,0 0 263,1 0 1,0 0 0,1 1-1,2 0 33,1-2 0,2-1 1,2-4-1,3-2 113,8 14 1,6-7-50,5-7 0,2-5 197,5-6 0,0-4-129,0-7 1,1-2-32,3-5 0,-4-8-260,0-3 0,-2-7-124,-5 1 0,-1-3-14,-7-2 1,-2 1-186,-8 0 1,-5 3 275,-9 0 0,-5 4-316,-9-4 1,-2 5 51,-1-1 0,-2 2 354,-3 2 1,-1 4-158,1 2 0,3 0 562,1 0 1,8 0 329,2 4-43,4 0 0,11 0-125,7 0 0,13-4 321,12-3 1,6-3-251,8 0 0,2-1-187,5 0 0,0-3 228,1 0 0,-2 0-166,-3 3 0,-4 5-908,-9 3-421,-10 1-58,-16 2 1,-7 5 77,-10 2 0,-1 6-811,-6 1 1,-1 1 1716,1-5 0,-5 6 0,2 0 1</inkml:trace>
  <inkml:trace contextRef="#ctx0" brushRef="#br0">4212 13141 8407,'0'-16'806,"0"4"-131,0-3 1,1 5 848,3 3 0,3 3-468,7 4 1,-2 6-473,2 4 1,1 6 58,0 5 1,2 1-182,-2 3 0,2 2-426,-3 5 1,1-1-286,-5-3 0,-3 3-357,0-3 1,-4 2 284,0-2 1,-3-3-424,-3-7 1,-3-3-63,-5-4 455,1-5 0,-1-7 286,0-10 1,5-4-181,3-7 1,2-4 480,1-2 1,4-7-121,4-4 0,6 0-20,3-4 0,5 4-337,3-4 1,-2 2 6,6 6 1,-5 0-469,5 7 1,-9 8 243,1 9 0,-7 5-792,0 6 1,-5 6 546,-2 5 1,-5 4 702,2 6 0,-8 1 0,-2-1 0</inkml:trace>
  <inkml:trace contextRef="#ctx0" brushRef="#br0">4733 13268 8407,'-6'0'4473,"-3"0"-2947,3 0-227,0 0-623,-3 0 1,4 1-994,-2 3 1,-1-2 243,4 5 1,-1 0-579,2 4 0,2 1 544,-3 2 1,3-2-489,1 2 1,0-2 131,0-1 1,0-4-200,0 0 417,0-5 0,5-1 300,2-4 1,-1-9 178,1 1 1,0-3 444,3 0 0,-3 2 548,1-2 0,-6 2-503,1 1 0,0 2-575,0 2 1,-1 1 204,1 2-290,-2 3 0,-1-2-108,0 6 0,4 3-433,-1 5 1,2-1-640,-1 1 1,-2 0 506,5-1 1,-3 1-1039,3 0 450,0-1 832,3-4 184,-4-1 0,0-5 110,-2 0 1,-3-5-52,3-2 1,-3-4 215,-1-3 0,-4 1 358,1-4 1,-1 4-216,4-2 0,0 0 239,0 1 0,-3-4-196,-1 4 1,0 3 345,4 4 0,-1 1 267,-2-1-495,2-2 1,-9 8-24,3-3 1,-2 4-18,-2 4 1,0 3-229,1 7 0,-2 2 96,-2 6 0,2-1-279,-2 0 0,-2 4 56,2 0 1,1 3-476,6-3 1,-1 5 150,4-2 0,1-2-36,3-1 1,0-7 69,0-4 1,4-4-189,3-3 0,8-3 318,2-8 0,3-1-43,2-6 1,0-4 351,3-3 1,-3-1-94,3 1 1,1-2-208,-1 2 1,-1-2 24,-7-1 0,4 1-93,-4 2 0,-1 2-148,-2 1 1,-2 4-1380,-2-4 620,1 4 0,-5 0 1123,-3 0 0,3 1 0,0-1 0</inkml:trace>
  <inkml:trace contextRef="#ctx0" brushRef="#br0">5052 12747 8407,'0'-26'0,"0"7"391,0-2 0,0 6 1604,0 1-337,0 7 269,0-2-1131,5 8 1,1-1-286,5 6 0,-4 8 71,0-2 1,0 9-164,4 3 0,-1 4-97,1 5 1,3 6-105,0 2 1,0 4-17,-3 3 0,3 2-570,0 5 0,1 5-65,-10-28 0,0 1 0,2 27-868,0-2 0,-3-6 649,3-4 0,-5-10 161,2-4 1,-4-14 19,-4-3 1,-3-8 369,-7-7 1,1-1 224,-5-3 0,5-5 231,-1-6 0,-1-4 0,1 2 1,-1-3 651,5-2 1,0 5-138,3-1-124,3 5-525,4-3-36,0 11 0,4 0-191,3 5 0,8 8-26,2 3 0,3 3 74,2 0 1,-1-1-181,0 5 1,2-2-309,1 2 1,-1-2-177,2-6 0,-3 1 273,-1-1 0,0-4 25,-4-2 0,-1-4 86,-6-4 0,-3-6 228,0-8 1,-4-2 20,0-1 1,-1-4 211,-2 0 1,4-5-214,3 2 0,0-4 154,4-3 1,-3 7-292,7 4 0,0 3 161,-1 11 0,5-2-32,-1 8 1,-3 6-20,-1 5 0,2 7 608,-2 4 1,-1 5-216,-6 2 1,1 4-14,-4-5 1,3 2-592,-4-1 1,1-2-616,-4 1 0,0-1-35,0-2 1,-1-3-895,-3 0 0,2-6 1772,-5-2 0,-5 1 0,-5-5 0</inkml:trace>
  <inkml:trace contextRef="#ctx0" brushRef="#br0">5595 13023 8407,'0'-15'0,"0"3"528,0-2 0,1 3 32,3 4 1,1 3-3,6 4 0,1 1-512,2 2 0,1 8-484,3 7 1,2 3 437,-2 4 0,7 2 0,2 5 0</inkml:trace>
  <inkml:trace contextRef="#ctx0" brushRef="#br0">5914 13300 8402,'0'-11'1316,"0"1"1,0-1-519,0 1 1,0-1 1299,0 0 0,5 1-1040,2-1 1,-1 0-823,1 1 0,1-1-21,6 0 1,-2 4-740,2 0 1,-1 4 23,1-4 0,-2 4-333,2 0 0,-2-2 337,-1 1 1,-4 1-485,0 3 722,-5 0 22,3 0 0,-5 5 954,0 2 0,1 2-256,3 2 0,-2 3-39,5 0 1,0 4-220,4-4 0,0 0-251,-1-3 0,4 0-748,1-1 0,2 0 380,-2-3 0,2-3-421,-3-4 1,1-1 239,-5-2 0,1-3 442,0-5 0,-6-4 252,-1-3 1,-3-1 343,-1 1 0,0-2-256,0 3 1,0 1 305,0 2 416,0 7-607,0 2 1,4 8 106,-1 4 1,6 0-1,-2 7 1,2 3-704,2 0 1,-1 0-338,1 1 1,0-4-634,-1 3 1,1-5-104,0-1-416,-1 0 1784,1-10 0,-5-1 0,-2-6 0</inkml:trace>
  <inkml:trace contextRef="#ctx0" brushRef="#br0">6435 12651 8380,'6'-47'0,"-1"5"631,-5 3 0,0 7 347,0 11 1085,4 5-1420,-2 5 1,6 7 571,-5 8 0,5 3-352,-5 7 1,5 4-9,-1 7 0,4 3-32,3 8 1,-2 1 232,2 6 0,2 3-402,-2 0 1,1 6-133,-1 1 1,-2 1-1354,2 2 0,-5-1 730,-2-2 1,-1 4-1512,1 0 0,1-2 374,-4-5 1,-1-8-301,-3-6 1,-1-9 294,-3-6 0,-2-9-91,-4-8 0,-4-4 326,-1-4 0,-3-5 608,0-6 1,-2-5-173,-2-1 0,5-1 433,-1-7 0,5 1 362,-1-4 0,7 4-23,3-1 1,-1 7 30,2 0 0,1-1 408,5 5 1,4 0 996,7 8 1,3-1 380,4 0 0,5 1-1038,3-1 0,2 4-66,5 0 0,1 3-332,2-3 1,4 4-743,-4-4 1,-1 4-145,-10 0 0,-2-2-795,-4 1 1119,-1 1-19,-4-2 0,-7-1 0,-5-4 0</inkml:trace>
  <inkml:trace contextRef="#ctx0" brushRef="#br0">7190 13566 8256,'-9'-7'654,"2"0"1072,2 5-1072,5-8 0,1 5-210,3-2 1,2-1 71,4 4 1,6-3-126,1 4 1,0-4-278,1 3 1,-1 1-56,5 3 1,-2 0-313,-3 0 1,2 0-163,-4 0 1,3 0-548,0 0 0,-1 0-745,0 0 1707,1 0 0,3 4 0,1 2 0</inkml:trace>
  <inkml:trace contextRef="#ctx0" brushRef="#br0">7765 12896 8325,'0'-22'-213,"-4"2"-55,1 3 1,-1 1 945,4 6 1,0 3-135,0-1 1,1 5-135,3-4 0,-2 1 71,5-1 0,-3 1-28,3 2 1,-4 2 209,4-5-236,1 5 0,-1-3-35,0 5 159,-5 0-509,8 0 1,-9 1 160,2 3 0,-2 1-139,-1 6 0,0 3-53,0 0 1,0 5 5,0-1 1,-4 3 58,-3 4 0,1-1-34,-1 4 1,1 2-16,-1 5 1,-4 1-120,0 6 0,1 3-325,-4 8 0,-2 1 334,2-1 1,-1-4-91,0 1 1,4-6 84,-4-2 0,7-8 63,1-10 1,5-6 2,-2-4 1,4-7 3,4-3 0,3-4 145,7-4 0,4-6-144,7-8 1,2-2-244,5-1 0,4-1 105,3 1 0,3 0-24,0 0 0,0-1 122,-3 1 0,-3 6 40,-4 4 1,-1 1 242,-3 7 1,-3-1-279,-7 4 0,-6 6 12,-5 5 1,-5 1 150,2 5 0,-3-4-122,-1 2 0,-5-3 15,-2-2 0,2-3-573,2 0 368,-3-4 0,5 0 1,-3-6 1,4-3 37,4-5 0,3-4 31,7-3 0,-1-2 28,5-1 1,-1-2 133,5-2 1,0 3 278,3-3 1,-3 7-176,3 4 1,-6 2 608,-1 2 1,-9 4-154,2 2 1,-8 8 85,1 3 0,-8 7-126,-3 4 0,-6-2 76,-1 2 1,-5-1-395,1 0 1,-4 2-382,1-5 0,-3 1-528,6-5 1,-1-3 483,2 0 1,-2-4-636,5 0 1,-1-1 171,5-2 1,4-6-97,2-5 1,3-4-65,1-7 1,8 1-197,3 0 0,7 0-1019,0-1 2030,2 6 0,1-4 0,0 3 0</inkml:trace>
  <inkml:trace contextRef="#ctx0" brushRef="#br0">8690 13247 8325,'1'-11'0,"3"1"0,0-5 280,4 1 1,-3 4 450,-1 3 1,-3-1-123,3-2 0,-3 3 702,-1 0-1149,0 4 0,-1-5 129,-3 4 1,2 1-110,-5 3 0,0 3 126,-4 1 1,0 4 32,1-1 0,-1 3-19,0 0 1,4 1 0,0 0 0,5 1-149,-2 2 0,3-2-201,1 2 0,1 1-134,3-1 0,2 0 184,4-3 0,2 0-24,2-1 0,-2 0-99,2-3 0,2 1-155,-2-4 1,0 3 412,-3-4 391,-5 1-407,-2 1 0,-8-1-76,-3 3 0,-4-1-1163,-3-2 1,1-2 570,-5 5 1,5-1-495,-1 1 1,2 2 73,1-6 946,6 1 0,-5 1 0,4 0 0</inkml:trace>
  <inkml:trace contextRef="#ctx0" brushRef="#br0">9020 13077 8179,'-11'-11'565,"5"0"952,3 1-909,-3 4 0,5 2 46,-3 8 1,3 2-77,1 4 1,0 1-155,0 0 0,5 3-324,2 0 1,2 4 116,2-4 0,-1 5 48,1-1 1,0-3 18,-1-1 1,1 3 14,0 0 1,-6 0 477,-1 1 0,-4-1-274,-4 5 0,-6-1-67,-8 0 1,-8 2-177,-6 2 0,-1-3-442,-6 3 0,5-4-555,-2-3 1,9-2-929,6-1 0,6-7 1665,7 3 0,13-8 0,7 2 0</inkml:trace>
  <inkml:trace contextRef="#ctx0" brushRef="#br0">10169 12885 8340,'-6'-5'0,"0"4"37,2-2 207,3-3 469,-4 5 187,5-9-799,0 9 345,0-4 674,0 5-628,5 0-68,-4 0-282,9 0 0,-4 0 18,4 0 0,1 0-139,-1 0 0,1 0 147,0 0 1,3-3-330,0-1 0,1-1 92,0 2 1,-4 2-19,4-3 1,0 3-106,-1 1 0,-3 0-340,-4 0 131,0 0-129,4 0 65,-1 0 125,-4 0-385,-1 5 131,-5 1-305,0 4 0,0 1 899,0-1 0,-5 1 0,-1 0 0</inkml:trace>
  <inkml:trace contextRef="#ctx0" brushRef="#br0">10190 13098 8340,'-6'5'-135,"-4"-4"286,5 8 1,-1-6 644,2 4 542,3-5-626,1 3 1,6-2-202,4 1 0,2 0-51,6-4 1,0-2-118,3-1 1,1 2-222,3-3 0,-6-1-293,2 2 0,-2-2-523,3 1 0,-1 3 686,0-2 8,0 2 0,1-4 0,-1-1 0</inkml:trace>
  <inkml:trace contextRef="#ctx0" brushRef="#br0">11456 12545 8403,'5'-37'0,"6"4"0,0-3 0,4 5 1162,6 2 1,4 4-179,0 8 0,5-2 64,-2 4 0,1 1-382,0 4 0,0 4-24,-4 2 0,4 3-231,-5 1 1,4 5-109,-7 2 1,1 7-200,-8 4 0,-1 2 142,-5 1 0,0 9-303,-5 2 1,-5 2-30,-9-2 0,-4 6-30,-6 4 0,-2 4-387,-2 4 1,-2-3 157,-5-4 1,0 2 118,1-3 1,0 6 160,2-9 0,5-4 426,6-7 0,4-7-121,7 0 1,3-3-7,8-1 1,11-5 53,10-5 1,9-3 91,5 3 0,7-5-220,4 2 1,3-3-341,4-1 0,-2 0 127,6 0 0,-4-5 24,0-2 0,-5-2-632,-9-2 1,-10 0 604,-5 1 1,-5-1-1541,-6 0 1,-2 4 54,-8 0 1,1 4-1811,-5-4 3351,1 0 0,-13-4 0,-3 0 0</inkml:trace>
  <inkml:trace contextRef="#ctx0" brushRef="#br0">12626 12321 8220,'-6'-38'0,"-3"3"728,6 7 0,3 5 150,3 5 0,2 5 2070,-1-1-1445,-3 2 61,4 6-1366,-1 2 0,-3 10 51,3 4 0,-4 6-102,-4 5 0,2 6 102,-5 5 0,1 1-213,-1 6 1,-1 0-77,4 4 0,1 5-388,3 5 1,0-3 322,0 3 1,4 2-131,3 1 0,9 1 451,5-4 0,6-5-122,9-6 0,2-9 2,4-8 1,2-7-50,2-4 1,-2-7-1217,2-3 0,-7-4 157,-4-4 1012,-6-2 0,0-3 0,-4 2 0,0 2 0</inkml:trace>
  <inkml:trace contextRef="#ctx0" brushRef="#br0">13562 12545 8363,'-38'0'0,"7"2"836,10 5 1,8 5-162,6 9 1,4 5 205,0 3 1,7-2-466,7 1 1,4-4-173,7 1 0,4-4-950,2-3 0,6-3 429,2-4 0,-1-5-228,-3-3 0,-1-3 228,-3-3 0,-2-8 175,-4-7 1,-2-3 134,-3-4 1,-1-3 332,-6-8 0,0 3-95,-3-2 0,1 2 464,-4 1 1,4 1-52,-1 3 0,-1 6-179,1 8 0,0 7-286,4 3 0,3 10 2,0 9 1,4 8-196,-4 16 1,9 3 94,-2 11 1,-9-26 0,-1 1-86,1 4 0,-2 0 0,-2 0 0,0 0 41,0 0 1,-2 0 0,0 0 0,-1 0-3,-1 0 0,-1 0 1,0-1-1,-2 1-143,-2 1 0,-2-2 0,-7 25 83,-8-3 1,-7-7-154,-3 0 1,-4-8-423,-4-6 0,3-10-262,-2-7 1,2-8 86,1-4 1,1-3-357,3-3 0,-2-4 321,5-8 770,0-6 0,8-1 0,-1-6 0,-1-1 0,-1-4 0</inkml:trace>
  <inkml:trace contextRef="#ctx0" brushRef="#br0">13710 12034 8581,'0'-27'606,"5"-4"0,2 12 58,7-2 1,8 5-143,6-1 1,8 3 331,3-4 1,2 1-300,1-1 1,0 0-210,-3 3 1,1 1-113,-5 4 0,-7 2-66,-7 1 57,-7 5 0,0 3-152,-7 10 1,-2 1 157,-5 5 1,0 1-44,0 3 0,0 5-587,0 3 1,0-2 246,0 1 0,0 0-922,0 0 0,4 3 47,-1-3 1,5-1-398,0 2 0,-3-2 1424,3 1 0,3 8 0,6-3 0</inkml:trace>
  <inkml:trace contextRef="#ctx0" brushRef="#br0">14551 12704 8317,'-16'-10'1125,"5"-1"253,0 0 1,9 5-497,9 3 0,6-2-342,11 2 1,4-4 79,4 3 1,4-4-175,3 1 0,3 1-580,0-1 1,4-1-127,0-2 0,-1 0-282,-6 3 0,1-2 289,-4 2 0,-2 1-410,-6-1 1,-2 4 662,-4 0 0,-1-3 0,0 0 0</inkml:trace>
  <inkml:trace contextRef="#ctx0" brushRef="#br0">15306 12268 8209,'-11'-17'959,"5"2"0,3 9-513,6 3 0,3 1 146,5 2 1,4 5-257,3 2 1,7 3-81,3 0 0,4 1-1317,4 0 0,1-5 407,6-3 1,-1-2 129,1-1 1,-2-1 356,-2-2 1,-7-7 286,-7-4 0,-4-6 15,-3-1 1,-7-1 633,-8-3 0,-1 3 594,-2 1 1,-2 4-592,-1 3 0,0 3 486,-4 4-979,5 2 0,-3 11-428,5 5 1,0 9 203,0 9 0,5 10 153,2 3 0,4 8-184,3-1 1,-2 8 202,-5-27 1,0 0 0,-1 2-1,0 0-117,-1 2 0,0 0 0,0 0 0,0 1-26,-1 3 1,-1-1 0,0-2 0,-1 0-99,-2-1 0,0-1 0,-2 24 138,-1-4 1,-8-7-226,-6 0 1,0-12-4,-1-5 1,1-9-228,-5-2 1,2-9-480,2 2 1,3-4-2296,4 0 3105,1-2 0,-1-5 0,0 0 0</inkml:trace>
  <inkml:trace contextRef="#ctx0" brushRef="#br0">16210 11864 8270,'0'-32'0,"2"6"553,6 4 0,3 11-373,11 7 1,-5 9 1682,1 5 1,0 11-862,3 7 1,-1 9 194,-2 5 1,2 7-903,-2 7 0,-9-26 1,1 1 31,-1 2 0,-1 1 1,0-1-1,0 0-46,-2 3 1,-2-1-1,0 0 1,-2 0 114,0 0 0,0 1 0,-1-2 0,-1 0-73,0-1 1,0-2 0,-6 26 56,-5-7 1,0-4-332,-7-11 0,4-3 147,-4-3 0,0-6-1528,-3 2 1,3-6 176,1-1 1,2-5-1633,-2 1 2787,4-2 0,-3-6 0,6-2 0</inkml:trace>
  <inkml:trace contextRef="#ctx0" brushRef="#br0">19709 9831 8354,'0'-26'-369,"0"-1"-45,0-5 0,4 2 723,0 1-76,-1-2 1,2 4-3,2-5 1,-1 0 170,1 1 1,-4-1-136,5 0 0,-5-3 186,4 3 1,-1-1-30,1 9 78,3-1-608,-4 8 1,4 8 119,1 9 0,3 10-184,0 12 1,2 5 109,-2 8 1,-4 9 132,1 9 1,-5-22-1,-1 1-232,-2 3 0,1 1 0,0 1 0,0 1 192,-1 3 1,1 0-1,1-2 1,0 0-349,-2 3 1,1 1 0,-1-1-1,0 0 356,0 2 1,1 1 0,-1 2 0,1 2-62,1 2 0,0 0 0,1-1 0,0 0 18,1-2 1,0-1 0,0 1 0,-1-1-12,3-2 0,0-1 1,0 1-1,0 0-5,1-1 0,1 0 0,0-1 0,-1 1-92,1 0 0,0 0 0,1 0 0,0-1-19,1-1 1,-1 1-1,3 0 1,-1 1 31,-2 2 1,0 0-1,3-3 1,-1-1-289,-1 4 1,-1 1-1,0-2 1,0 1-157,-1 3 1,0 1 0,-1 2 0,1 0-1,0 5 0,-1 0 541,-1-6 0,-1 2 0,2 5 0,1 1 0,-2-5 0,-1-1 0</inkml:trace>
  <inkml:trace contextRef="#ctx0" brushRef="#br0">20571 12555 8456,'-15'-36'-109,"8"1"273,-1-4 1,7 2 345,5-2 0,6 2-299,8 5 1,7 8-68,3 3 1,8 7-298,3 0 1,3 5 84,4 2 1,1 5-813,6-2 0,0 3 814,-22 1 0,2 0 1,0 0-1,0 0-70,4 0 0,0 0 0,1 0 0,0 0-237,1 0 0,0 0 0,1-1 0,2-1 296,1 0 0,2 0 0,3-1 0,0-1 30,3 2 1,1 0-1,0-1 1,1-2-250,0 2 0,0-1 0,5 0 0,0-1 276,-18 1 1,0 1 0,1-1 0,1-1 0,1 1 0,1-1 62,-1 0 1,1 0-1,0 1 1,0-1 0,0 0-1,0 0 23,0 2 0,-1-1 0,1 1 1,1-1-1,0 0 0,0 0-19,2-1 1,0 0 0,1 1 0,0 0 0,1 0-1,-1 0 23,1-1 0,-1 0 0,1 1 0,-1 0 0,1 0 0,-1 0-268,-3 0 1,0 1-1,0-1 1,-1 0-1,0-1 1,0 0 229,0 0 1,0 1 0,-1-1 0,-1 0 0,0 0 0,-1 1-10,18-2 0,-1 1 0,-2 0 0,-3 1-135,-6 0 0,-2 1 0,-2 0 0,-1 1 29,-2 2 0,-2 0 0,-4 0 0,-3 0 83,26 0 0,-10-4 0,-11 1 0,-5-1 0</inkml:trace>
  <inkml:trace contextRef="#ctx0" brushRef="#br1">21262 9619 8396,'7'-15'0,"1"1"0,-1-3-723,3 2 1,2 0 376,2 1 1,-1 2 214,5-2 0,-5 2 138,1 1 1,-2 4-1,-1 0 1,-1 0-1,1-4 0,-4 4 0,0 0 1,-3 0-1,3-4 1,-1 1-1,1-1 0,1 1-33,-4-1 0,4 0 245,-1 1 1,-1 0 1010,1 3-975,0 2 0,2 7-293,-1 1 1,-4 4 43,-4 7 1,-1 3-174,-2 4 0,-5 5-18,-6 3 1,-2 2 174,-6 5 0,1-2-119,0 5 0,0-1 79,-1 1 0,2 1-38,3-4 1,-2 3 97,4-4 1,2 4 16,6-3 1,4-1-29,6-3 1,12-4 30,6 1 1,12-5 83,2 0 1,7-1-102,4-2 1,2-3-134,5 0 1,-1-1 146,-2 5 0,-4-1 5,-7 0 0,-3 0 30,-8 1 1,0 3-2,-6-1 0,0 1-36,-8-4 0,4 5 5,-4 3 1,0 0-76,-3 0 0,-5 1 171,-2-1 0,0-2-172,0 1 1,-1 1 207,-3 3 1,0 0-215,0 0 1,0-4-2,0 0 1,5 1-9,2 3 1,7-2 28,4-1 0,7 0-5,3-4 0,8 3 50,3-3 0,3 0-261,4-4 1,-2 0 282,2-4 0,-2 3 24,-2-2 0,-4-3 123,-2 0 1,-3 0-89,-1-1 1,-2 5 163,-1-1 1,-3-2-214,-5 2 1,0 3 21,1 4 0,-2 5-136,-3-2 1,-1-1 321,-6 2 0,5-1-402,-1 4 1,5-1 112,-2-3 1,5-2-59,3-5 1,2 0 66,5-4 0,0-1 35,-1-6 1,-3 1-152,-4 0 1,-1 3-149,-2 0 1,-1 4-606,-2-4 896,-3 5 0,-4-7 0,0 3 0</inkml:trace>
  <inkml:trace contextRef="#ctx0" brushRef="#br1">22858 11236 9122,'0'-17'-141,"-4"-2"-388,1 5 0,-1 4 173,4 3 1,1 4 258,3 0 0,-2-2-48,5 1-2,-4 1 337,6 3 1,-3-1-164,5-3 0,-4 3 204,0-3 1,0-2-30,4-1 1,-1-2 87,1-2 1,-4 1-90,0-1 0,-1 4 426,1 0-355,3 0-155,-9 1 1,5 2-25,-3 8 1,-2 5 60,3 5 0,-3 9-80,-1-2 0,-3 4-15,-1 0 1,-4 1-29,1 2 0,1-2 46,-1-5 1,1 0 1,-1-4 1,-2-1 451,6-6-418,-5-4 0,3-2-225,-2-8 1,2-6 58,5-8 1,0-3-72,0-4 1,1-2 53,3-5 0,-2 4-55,5 4 0,2 2 90,5 5 1,-2-2-27,2 5 0,-2 4 215,-2 7 0,1 3-135,-1 3 1,0 4 478,-3 7 1,-2 3-187,-5 4 1,0-3 89,0 0 0,-1-2-73,-3 2 0,-2-3-117,-5-4 1,0-2-70,-4-2 0,2-2-263,-4-5 1,0 0 2,-1 0 1,-2-9-320,3-5 1,-2-5-105,1-3 1,-1 1 206,5 0 0,1 1-1877,6 2 2210,2 3 0,10 4 0,1 0 0</inkml:trace>
  <inkml:trace contextRef="#ctx0" brushRef="#br1">22156 9119 8469,'0'-8'-827,"0"1"1,-1 1 534,-3-1 107,3 3 27,-4 4 176,5-5 1,-1 4-7,-3-3 188,3 3-174,-3-4 0,2 4 105,-1-2-57,2 1 1,-5 2-69,2 0-17,3 0-38,-4 0 0,4-1 125,-2-2-181,1 1 215,-2-2-10,4 4 907,0 0-125,-5 0-262,4-5-366,-4-1 1,5-1-42,0 0 1,0 3-168,0-3 0,1 5 2,3-2 1,-3 2-394,2-2 276,-1 3 0,-1-3-222,2 4 553,-1 0-246,2 0-416,-4 0-162,5 0 562,-4 0 0,9 4 0,-4 2 0</inkml:trace>
  <inkml:trace contextRef="#ctx0" brushRef="#br1">21890 9459 10751,'0'-17'-1012,"-5"-3"0,4 5 1401,-3-3 1,3-1 68,1 5 0,0 0-75,0 3 1,0-3-64,0 0 0,4 0-53,-1 3 1,2 4 507,-1 0-232,-3 0-245,8 1 1,-6 2-161,4 8 1,-4 0 71,4 6 1,-3 0-33,3 7 1,-1 1-176,1 3 0,2 5 51,-1 3 1,1 0-245,2 0 0,3 1-28,0-1 0,1 0-88,0 0 1,-4-2 144,4-2 1,0-3 7,-1 3 0,0-7 13,-3-4 1,2-2 79,-2-2 1,2-4-587,-6-2-285,2-3-239,2-1 612,-1 0 1,0 1-780,-3 3 1374,-2-3 0,-1 4 0,2-5 0</inkml:trace>
  <inkml:trace contextRef="#ctx0" brushRef="#br1">22241 9523 8418,'-6'-21'0,"1"0"0,5 4 609,0 1-280,5 6 0,-3 4 159,5 2 62,-4 3-80,6 1-300,-7 0-85,7 5 0,-7 4 112,5 5 1,-3 5-178,3-1 0,-3 2-318,3 2 1,-5 2 226,2 1 0,0 4-171,0-5 1,3 5 34,-3-4 0,-1-1 21,-3-2 0,4-1 243,-1 0 1,1-4 163,-4-3 0,-6 1-28,-5 0 1,-5-1-128,-9-4 1,-2-3 197,-5 1 0,-5-5-62,-2 4 1,-2-3 76,-2 3 1,2-4-179,2 4 1,7-4-223,7 0 1,7 2-151,4-1 0,8 0-466,6 0 0,11-2 365,10 5 1,6 0-123,9 4 1,5-4 493,5 0 0,5 5 0,-2 5 0</inkml:trace>
  <inkml:trace contextRef="#ctx0" brushRef="#br1">22443 10236 8822,'6'0'0,"0"-4"24,-3 1-32,-1-6 402,7 8 320,-8-4-483,4 1 1,-4 3 488,3-3-211,-3 3 1,8 1-152,-2 0 0,3 0-66,1 0 0,0 0-133,4 0 0,6 0 136,7 0 0,4 0-282,4 0 1,-2 3 40,5 1 1,0-1-29,3-3 0,1 0-83,-1 0 1,-3 0-114,0 0 1,-7-3 79,4-1 1,-11 1 8,-1 3 5,-1-5 98,-11 4 1,-2-5-504,-6 2 249,-3 3 1,-2-3-550,-3 4 138,-2 0 1,-4 0-667,-1 0 1,-1 0 1308,-2 0 0,2 0 0,-3 0 0</inkml:trace>
  <inkml:trace contextRef="#ctx0" brushRef="#br1">22922 10129 8552,'-11'-10'-523,"0"-6"1088,1 5 983,4-5-1113,1 10 1,10 2-155,2 4 1,7 0-225,4 0 0,3 4 140,4 3 0,2-1-128,5 1 0,0-1 85,0 1 0,0 3-18,0-3 1,-2 4-46,-1 3 1,-7-2-214,-4 2 0,-5-2 187,1-2 0,-7 4 33,-3 1 1,-5-1 294,-6-4 0,-2 1-82,-8 0 1,0-4-303,-1 0 0,-1-1-234,5 1 1,-4 2-512,4-2 0,1 3-7,6 1 1,-1-1 742,4 1 0,-4-1 0,2 1 0</inkml:trace>
  <inkml:trace contextRef="#ctx0" brushRef="#br1">23741 10023 8424,'-5'-21'0,"3"3"135,-5 0 1,3 5 371,-3-1 1,3 3-141,-3 4 0,5 1 457,-2 3 99,3 2-654,1-4 0,0 6-156,0 3 0,1-2 91,3 5 0,2 1-75,4 7 0,1-4 65,0 4 1,4-4-165,3 0 1,2 0-62,1-1 1,5 1 122,3 0 1,1-1-240,2 1 0,0-4 72,0 0 0,0-5-183,0 2 1,0 1 59,0-2 0,-5 1-20,-2-4 1,-8 0-218,-2 0-33,-8 0-198,-3 0 452,-13 0 1,2 0-548,-7 0 0,-2 0 273,2 0 0,0 0-240,3 0 0,1 0 728,-1 0 0,0-1 0,1-3 0,3-2-151,0-4 0,1-1 151,-1 0 0,-2 1 5,6-1 0,-2-3 23,1 0 1,3-1 1239,-2 5 1,2-1 204,1 0-683,0 1 0,1 0-388,2 3 1,3 4-214,5 6 0,1 3 4,2 5 1,2 4-140,6 3 0,-2-2 40,-3 2 1,4 0 64,-4 3 0,-1 1-324,-2-1 0,-4-3 88,-2-1 0,-4 0 268,-4 1 1,-2-3-50,-5-4 1,-1-1-48,-10 1 1,0-4-56,-3 0 1,0-3-163,-1 3 1,6-1-1146,2 1 0,2 2 137,1-2 1130,5 3 0,-8 5 0,2 2 0</inkml:trace>
  <inkml:trace contextRef="#ctx0" brushRef="#br1">22337 10970 13955,'-11'0'-697,"0"-1"-228,1-3 1,-1 3 1249,1-3 1,-1 0-29,0 0 1,4-3-33,0 4 1,1-6-123,-1 2 1,2-2-92,5-2 0,0 0-44,0 1 35,0-1 0,2 2-244,1 2 1,-1 2 107,5 5 51,1 0 1,1 8-60,-2 3 1,-1 3-215,-2 0 1,-3 3 88,2 4 1,-1-3 129,-2-1 1,-2-4 114,-1 2 1,0-4-54,-4 0 188,0-5 1,-3-1 263,-1-5 0,0-5 16,1-2 1,4-7-265,2-4 1,0-2 20,0-1 1,0-2-80,4-2 0,4 6-190,0-2 0,4 7 176,-1 0 1,6 3-226,1 4 0,1 4-190,0 6 1,-4 4 199,4 7 1,-4 3 148,0 4 0,-1 4-57,-3 0 1,-3 1 99,-4-1 0,-4-3 41,-3 3 0,-7-7 273,0-4 0,-5-3-100,2-4 1,-3-3 238,-2-4 0,5-1-120,-1-2 0,6-8 66,1-7 0,2-3-468,5-4 1,1 3 135,3-3 1,5 6-365,2 1 1,7 9-132,4-2 1,2 8-422,1-1 0,4 12-42,0 6 0,-1 7-511,-2 3 1,-5 5-541,1 6 1667,-10-2 1,7 9 0,-9-4 0</inkml:trace>
  <inkml:trace contextRef="#ctx0" brushRef="#br1">22220 11300 8564,'-4'-7'-2389,"1"0"2432,-1 4 11,4-6-64,0 8 48,0-9-5,0 9-28,0-4-216,0 5 190,-5 0 129,4 0-49,-4 0 0,4 0 149,-2 0 78,2-5 1,-4 3 53,5-5 1,0 3-96,0-3 1,-4 4 164,1-4-92,-1 0-224,4-4 1,0 0 40,0 1 0,0 3-26,0 0 0,0 3 45,0-3 1,0 3-7,0-3 1,0 4 467,0-4-215,-5 4-193,4-6 0,-3 6 153,4-4 81,0 5 42,0-3 2437,0 5-2835,4 0 96,-3 0 1,9 4-78,-3-1 0,1 6-60,-1-2 0,6 2-129,-2 2 0,7 1 78,-1 2 1,4 6-66,0 5 0,5 5 78,2 2 0,8 6-139,-17-15 0,1 0 0,0 3 0,1 0 157,0 2 0,1 1 1,-1 2-1,1 0-243,1-1 0,0 0 1,-1 1-1,0 2 225,1 0 1,0 1-1,1 2 1,1 0 1,-1 1 0,1 1 0,-1-2 0,1 0-5,-1-4 1,1 0 0,-2-1-1,0 0 46,2 0 1,0-1-1,0 1 1,0-1 51,1-1 0,1-1 0,-3-2 1,0 0-101,-1-3 0,0 0 0,1-1 0,0 0 117,-1-1 1,0 0-1,0 0 1,-1 0-239,17 18 1,-3-2 182,-4-1 1,-1-2 17,-3 5 1,2-3-29,-5 3 0,-4-5-182,-3 1 1,-2-1 326,2-3 1,1 0-398,-5-2 0,-1-3 491,-6-5 1,1-5-351,-4-1 1,0-4 625,-4 0 1,1-4-293,2 0 411,-2-4-524,4 1 342,-5-4-281,0 0-168,0-4 1,0-2-622,0-5 1,1 0 270,3 1 0,-3-6-110,3-1 0,-3 0 81,-1-1 1,0 1-384,0-5 0,-4 1 386,1 0 1,-2 0 117,1-1 1,3 1 103,-2 0 0,-2-1 374,1 1 0,0 1 277,0 2 0,2-1-322,-5 5 0,4-3 284,0 2 76,-3 1 152,5 3-571,-4 1 0,5 5-309,0 5 0,0 5 131,0 5 0,0 2-141,0 3 0,0 1-82,0 5 0,5 5 94,2 3 1,3-2 44,5 1 0,1-1 103,5 2 0,1 0-7,-1-4 1,4 4 37,0-5 0,4 1 176,0-3 1,-3-5-71,-2 1 1,-2-6 396,-5-2 219,-1 1-208,-10-10-223,-2 4 1,-8-5-27,-3 0 0,-9 1-27,-5 3 0,-4-3-179,-3 2 1,-7 2-164,4-1 0,-1 4 16,0-1 1,6-1-252,-6 1 0,7-1-40,0 1 1,4 1-175,3-4-567,3 4 1,9-5 410,2 4 1,4-4-959,4 4 1,7-1 315,6 1 1,3 6 1305,2-2 0,4 7 0,1-2 0</inkml:trace>
  <inkml:trace contextRef="#ctx0" brushRef="#br1">24081 13683 8268,'6'-5'739,"-2"-2"1,-3-2 285,-1-2 279,4 1 1,-2-1-459,1 0 1,0 4 388,0 0-967,-2 5-526,4-3 0,-5 6 187,0 3 1,-1 2-34,-3 4 0,-2-3-409,-4 0 1,3-1-270,0 1 106,-1-2-31,-2-5 1010,-1 0 1,5-1-53,3-3 1,3-1 63,3-6 0,7-1-99,4-2 1,5 6-56,-1-3 0,2 4 203,1 0 0,4-1-89,0 4 1,-4 2 141,-3 5 1,-7 1-16,0 6 0,-2 0-147,-5 8 0,-2-4-38,-5 3 0,-7-2 63,-4 2 1,-8-4-86,0 2 1,-1-5-129,2-3 1,-4 2-383,0-6 0,4 1 192,3-4 0,5-1-63,-1-3 1,7-3-155,3-7 1,4-3-145,4-4 0,6 0 168,8-1 1,3 2-155,4 2 1,-1 3 456,4 4 1,-4 6-119,1 1 0,-4 3 754,-3 1 1,-3 5-328,-4 2 1,-7 2 604,-4 2 1,-6 3-367,-8 0 0,-7 0-116,-7-3 0,0 0-157,0-1 1,1 0-320,-2-3 0,0 1-297,4-4 0,5-1-1830,6-3-209,7 0 1,4 0 253,10 0 2139,10 0 0,15-5 0,6 0 0</inkml:trace>
  <inkml:trace contextRef="#ctx0" brushRef="#br1">15668 8204 10858,'21'-22'-225,"4"2"224,-1 2 222,1-2 0,-3 8 146,-1-2 0,-1-1 14,-2 1 0,1 0 36,-5 3 0,0-3 135,-3 0-54,-1-1 51,1 0-512,0 3 1,-6-3-7,-1 4 0,-3 4-233,-1 0 1,-5 0 32,-2-4 0,-6 4-39,-1 0 0,-8 0-117,0-4 0,-7 4 147,-3 0 1,-6 1 112,-8-1 0,-4-2-326,-6 2 1,-1-2 424,25 6 0,0-1 0,-1 0 0,-1 0-8,-5 2 0,0 0 0,-1 0 0,-1 1 4,-1 1 0,-1 0 1,1 0-1,0 0-273,2 0 1,-1 0-1,-1 0 1,1 0 250,2 0 1,0 0 0,-3-1 0,-1 1-12,2-2 0,0 0 1,0 2-1,0-1 1,2-1 1,0 0-1,-2 2 1,0-1 15,-3 1 1,0 0 0,-3 0 0,-1 0-22,-1 0 0,-1 0 1,0 2-1,-1 0-385,2-1 0,-1 1 0,-1 2 0,0 1 337,-2-2 1,0 1-1,-2 0 1,0 1-82,0 0 0,0 1 1,2 1-1,0 0 89,1 0 0,1 0 1,1 0-1,1 0-70,-3-1 1,1-1 0,0 2 0,0 0 152,0 0 0,-1 0 0,4 2 0,0 0-82,1-2 0,1 0 0,3 1 0,-1 0-109,0-1 0,-1 0 0,1 0 0,0 1 139,1 1 1,1 0 0,0 1 0,1 0 101,3-1 0,1 0 0,-1 1 0,0 0-28,0 0 0,1 1 1,-2 0-1,0-1 49,5 1 1,1 0 0,-2 1 0,1 0-66,5 1 0,1-1 0,0 2 0,0 1 175,-25 10 0,2 4 90,5-1 1,2 0-256,12 0 1,-1 0-34,8 4 0,-2 0 558,6 0 1,-2 5-655,9 2 0,0 6 4,3 1 1,5 3-32,3-2 1,4-2 84,6-6 0,11-4 132,14-7 0,9-3-37,9-7 1,-20-8 0,1-1 87,2-2 1,1 0-1,5 0 1,0 0 31,4-1 1,0-1 0,-1 1 0,2 0 10,2 1 1,0 0 0,0-1 0,0 0-112,2 1 1,0 0 0,2-1-1,2 1 21,1 0 1,0 0-1,0-1 1,0 0-275,2 1 0,0 0 1,0 0-1,-1-1 239,1 1 0,0 0 0,0-1 0,0 0-153,3 1 1,1 0 0,-4-1-1,0 0-23,1 0 0,1-1 0,-2-2 0,-1 1 36,-1 0 1,0-1 0,1-2 0,0 0-248,1 1 1,0 0 0,-5 0 0,-1 1 252,1-2 1,-1 1 0,-1 0 0,0 1 202,1-1 0,1-1 0,-1 2 0,0-1 24,3 1 1,-1 1 0,-4 1 0,-1 0 48,1-2 1,-1 1 0,-2 0 0,0 0-230,1 0 0,-1-1 1,0 2-1,-1 0 207,3-2 1,1 1-1,-4-2 1,1 0-72,0 0 1,1 0 0,-2-1 0,1-1 23,0 1 0,1-2 0,-2-2 1,1-2-6,2 0 1,0-1 0,-2-1 0,0 0-19,0 0 0,0 0 0,0-3 0,-1-1 70,-1-3 0,1-1 0,0 0 0,0-2-102,2 0 1,-1-1-1,-3 1 1,1-2-20,0-1 0,1-2 0,-4 0 0,-2-1 31,1-3 0,-1-1 0,-2-2 0,0 0-12,-3-1 1,-1-1 0,-3 2 0,-1-1 427,-2 0 0,-1 0 0,-3 0 0,-3 0-272,-1-2 1,-2 0 0,-3 2 0,-2 1 735,0-28 1,-5 7-669,-9 4 0,-7-1-734,-11 1 1,-1 0-59,-9 3 0,-2 4-212,-9 0 0,-5 5 526,21 16 1,0 0-1,0 2 1,-1-1-104,-4 1 1,0 0 0,3 0 0,0-1-307,-3 0 0,0-1 0,0 1 0,-1 0 189,0-3 0,-1 1 0,0 0 0,-1 1 270,2-3 1,-1-1 0,1 5 0,0 0 73,-3-1 0,1 1 0,1 0 1,0 3 103,-1 3 1,0 1-1,1-1 1,0 3-157,-1 1 1,-1 3-1,5 1 1,1 2-199,-1 2 1,2 2 0,-26 9-238,6 13 0,-2 2-347,5 5 0,0 4 864,3 3 0,20-18 0,0 0 0,0 0 0,0 0 0,0 1 0,1-1 0,0 0 0,0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57D200"/>
    </inkml:brush>
  </inkml:definitions>
  <inkml:trace contextRef="#ctx0" brushRef="#br0">10094 4799 8139,'0'-7'299,"0"-1"635,0 6-298,0-7-283,0 7 1,0-1-97,0 6 0,0 0-2,0 4 1,1 1-778,3 6 0,-3-2 4,3 2 0,-3 2-274,-1-2 1,0 4 791,0-4 0,0 5 0,0-3 0</inkml:trace>
  <inkml:trace contextRef="#ctx0" brushRef="#br0">10115 6118 8209,'-4'-21'486,"-7"4"1,-1-2 460,-2 5-661,7 0 0,1 8 107,2 2-197,3 3 1,-3 6 21,4 2 0,0 4 45,0 3 0,0 2-151,0 6 1,0-1 134,0 0 1,0 1-378,0-1 1,0 1-80,0 3 1,0-6-125,0 2 0,0-5-149,0 1 1,0-6-1552,0 3 952,0-9 0,0 3 1081,0-11 0,0-8 0,-10-5 0,-2-6 0</inkml:trace>
  <inkml:trace contextRef="#ctx0" brushRef="#br0">10009 6097 8209,'0'-17'0,"0"2"0,0 4 246,0 1 1,1 4 397,3 2 0,3 3-1,7 1 0,-1 8-168,5 3 0,1 7-77,5-1 0,0 2-151,4-1 1,-4 2-181,1-2 0,-1-2-493,0 2 1,-5-5 425,3 1 0,-4-2 0,4-1 0</inkml:trace>
  <inkml:trace contextRef="#ctx0" brushRef="#br0">10403 4586 8057,'-17'-21'0,"2"0"1118,4 4-760,0 6 1,4 6 276,0 5 0,5 2-255,-2 1 0,3 3-335,1 5 1,0 4 5,0 3 1,0 2-343,0 1 1,0 0-49,0 1 0,0 3 232,0-1 1,0 1-736,0-4 0,-5 0 329,-2-4 1,-2 2 143,-2-5 0,-4-1 307,-3-5 0,0-4 427,-3-4 0,2-4 732,-6-4 0,4-6-580,3-4 0,3-2 309,4-1 1,2 0-248,2 0 1,2 0 275,5 4 0,5 1-340,2 6 1,8 3-429,7 0 1,0 5-172,6 2 1,1 5-94,3 6 1,0 5-1421,-1 6 0,-2 0 835,-1 6 0,-4 1 762,1 3 0,-8 4 0,-1 2 0</inkml:trace>
  <inkml:trace contextRef="#ctx0" brushRef="#br0">17178 4916 8048,'-6'0'732,"1"0"0,5 4-336,0 4 0,-3-3-113,-1 3 0,1-1 7,3 3 0,0-3 172,0 0 276,0 1-247,0 2 379,0 1-482,0-5 1,1-3 8,2-6 0,0-3-171,4-5 0,-4-4 26,5-3 1,-1-7-190,3-3 1,1-4 115,0-3 1,0-3-144,4-5 0,-2-3-140,4 0 1,-4 0 118,1 3 1,-1 5 100,2 3 1,-7 7 0,3 3 0,-3 7 100,2 4 1,-2 6-93,-1 0 0,-4 6-274,4-1 0,-3 6 99,3 4 0,-1 6-91,1 1 0,2 9 258,-2-2 1,3 6-250,1-2 0,-4 5 4,0-2 1,-4 3-351,4 1 0,-1 0-152,1 0 0,-2-5 217,-5-2 1,4 1 67,-1-2 0,1-3-122,-4-7 810,0-7-364,0-2 0,0-7 247,0-1 1,1-8-28,2-7 1,-1-3 165,1-4 0,2-2-126,-2-5 1,6-1-37,-2-2 1,2 0-130,2-4 1,-4 5 40,0-1 1,0 5 112,4 2 0,-2 4-149,-2-1 0,2 7 361,-6 4 1,2 7 260,-2 4-110,-1-3-574,7 5 0,-4 1 80,2 7 0,2 3-40,-2 4 1,3-1 61,1 5 1,-4 0-79,0 3 1,-1 5 39,1 3 0,1 1-190,-4 2 1,-1 0 106,-3 0 0,4 7-105,-1 0 0,1 1-140,-4-4 1,0-3 121,0 2 1,-4-3-412,1-3 0,-1-3 199,4-5 0,0-3-185,0-1 0,0-4 111,0 2 1,0-4-750,0 0 0,1-4-772,3 0-67,-3-4 1202,8 1 0,-7-5-250,1-2 1047,-2-3 0,4-14 0,1-3 0</inkml:trace>
  <inkml:trace contextRef="#ctx0" brushRef="#br0">18050 4458 8122,'11'-21'0,"-2"0"496,-2-1 0,2 6 326,-6 2 290,1 2 0,-5 6-408,-3 2 0,-5 4-207,-6 4 0,-4 3-328,2 7 0,-3 3 57,-2 4 1,-1 0-197,1 1 1,-1 0 138,5 3 1,3-2-363,1 6 1,2-4 200,1 3 1,5-4-553,3 1 0,4-3 228,6-1 0,2-1 241,13-2 0,-3 1 456,5-5 0,2 2-203,-1-2 0,0-2 176,-4 2 1,-1-4-128,-2-2 1,-3 1 1187,-4-2-937,-5 3 0,-1 0 12,-5 1 1,-9-1-286,-1 1 0,-8-4-360,0 0 0,-2 0-868,-1 4 1,0-4 636,-1 0 0,5-1-529,-1 1 1,5 1 377,-1-4 1,2 3-1133,1-3 1,4 0 1668,0 0 0,0-3 0,-4 4 0</inkml:trace>
  <inkml:trace contextRef="#ctx0" brushRef="#br0">18433 4384 8305,'6'-17'0,"3"-2"1067,-1 5 1,-4 0 233,0 3 1236,-3 5-1821,-1 2 0,-5 5-272,-2 2 0,-6 3-226,-1 5 0,-5 4 55,1 3 1,-2 2-350,-1 1 1,0 1 148,-1-1 1,5 5-140,-1 2 0,1 3 114,0 1 1,1 0-247,6 0 1,3 1 132,0 2 1,5-2 113,2 3 1,5-7 189,6 0 1,4-7-127,3 0 1,5-6-20,2-5 1,5-2 44,-2-2 1,2 2 38,-2-6 1,3 1 61,-3-4 1,-2-5 35,-1-2 1,0 1 131,-4-1 1,2 0 79,-9-4 0,-5 1 166,-5-1 0,0 0-8088,0 1 7434,-5-1 0,-5 0 0,-5 1 0</inkml:trace>
  <inkml:trace contextRef="#ctx0" brushRef="#br0">18348 4745 8264,'-11'0'-2,"1"-1"2849,-1-2-2054,5 2 1,1-5 1175,5 2 0,6 2-940,5-5 1,4 1 479,7-1 0,0-3-728,3 3 0,2 1-390,5-1 1,0 0-547,0-4 1,-1 4-510,-3 0 0,3 5 664,-3-2 0,3 3 0,1 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57D200"/>
    </inkml:brush>
  </inkml:definitions>
  <inkml:trace contextRef="#ctx0" brushRef="#br0">7509 4277 11037,'-16'-4'-812,"-3"2"194,5-1 1,-2 0 603,2 0 0,2 2 1208,-2-3-519,2 3 0,2 0-184,-1-3 1,5-2 23,3-4 1,1-1-124,2 0 1,9-3 68,1 0 0,13-4-99,2 4 0,4 0 50,3 3 0,5 1-96,2-1 0,2 2-19,2 2 1,0 2-260,3 5 1,-1 0 309,5 0 1,-4 0-11,4 0 0,-1 3-314,5 1 0,3 1 48,-27-3 1,1-1 0,0 0 0,0-1-195,1 2 1,0 0 0,1-1 0,0-1 127,3 0 0,-1 0 0,3 0 0,0 0 50,4 0 0,1 0 1,-2 0-1,1 0-364,0 0 0,1 0 0,-1 0 0,0 0 198,4 0 1,0 0-1,1 0 1,-1 0 71,1 0 0,-2 0 0,0 2 0,-2 1-8,-5 0 0,-2 1 0,1-1 0,0 0-64,-2 0 0,1 1 1,-2-1-1,-1 0 15,-3 0 1,0 1 0,27 2 101,-7-3 1,-8-1 176,-6 1 0,-1-2-41,-3-1 1,-6-1 630,-8-2 0,-5-3 120,1-5 1,-2 0 174,-2 1 0,-3-1-515,1 0 0,-5 4 261,4 0 0,-3 1-526,3-1-754,-5-2-1427,3 8 245,-5-4-187,5 10 1,-4 1-585,2 4 0,-3 2 387,-3 2 2001,2-2 0,-9 8 0,4-3 0</inkml:trace>
  <inkml:trace contextRef="#ctx0" brushRef="#br0">17954 5395 27679,'-10'0'-1398,"-1"-5"212,1-1 0,2 0-552,1 2 929,5-1-1037,-3 3 2297,5-2-2079,0-1 964,5 4 1,1-4-229,5 5 1313,-1-5 1,1 4 312,-1-2 0,1-2-275,0 1 0,-1-4 470,1 1 0,-2-3-1008,-1 0 1,3-2 1085,-4-2 1,5 2-566,-5-2 1,3 2-457,0 1 0,1 1-215,0-1 0,-4 4 48,0 0 0,-4 3 314,5-3 225,-1 5 0,3-6 107,1 4 1,-4 0 264,0 4 0,4 2-507,3 1 1,4 0 71,-4 4 0,6 0-270,1 3 0,6 1 69,9 0 0,3-4 151,7 0 0,5 0-368,-22-2 1,2 1-1,3-3 1,1-1 174,3 0 0,2 0 0,2 0 0,2 1-369,-2-1 0,1-1 0,3 1 0,1 0 422,1-2 1,0 0 0,1 0-1,1 0 2,2 0 0,-1 0 0,-2 0 1,-1 0 75,-2 0 1,0 0 0,0 0 0,0 0-116,2 0 0,0 0 0,-1 0 0,-1 0-13,-1 0 0,-1 0 0,-4 0 0,-1 1-171,-4 1 1,-2 0 0,26-1 214,-6 2 1,-2-2-32,-9-1 0,-3 0 69,-10 0 0,-3-1 283,-5-2 0,-5 2-283,-1-3 0,-7 3 1505,-1 1-1907,-5 0 324,3 0-1196,-5 0 158,0 5-794,0 0 1,0 6-59,0 0 0,0-1-1376,0 1 2671,0 0 1,5 4-1,1 2 1</inkml:trace>
  <inkml:trace contextRef="#ctx0" brushRef="#br0">5010 6586 20839,'-4'-14'-6552,"1"0"5946,-1-5 0,5 12 1682,3 0 0,2 4 185,4 3 0,3 4-776,5-1 0,1 1 334,9-4 0,7 0-151,7 0 1,7-5-393,7-2 1,-24 3-1,1-1-12,4-1 0,1 1 0,2 0 0,0 1 104,4 0 1,1 1 0,-2-2 0,0 1-416,1 2 1,1 1-1,0-3 1,0 1-17,-1 1 1,0 0-1,4 0 1,0 1 70,2 0 0,-1 2 0,-2-1 0,0 0 12,2 0 0,1 0 1,-4 0-1,-1 0-237,1 0 1,0 0-1,1-1 1,-1 0 76,4 0 1,0-1 0,-4 1 0,0-1-83,0-1 0,0-1 0,-4 1 0,-1-1-95,-2-1 1,0 0 0,-2 1 0,0 1 316,-1-1 0,-1 0 0,1 3 0,0 0 0,-3-1 0,-1-2 0,27-4 0,-5-4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57D200"/>
    </inkml:brush>
    <inkml:brush xml:id="br2">
      <inkml:brushProperty name="width" value="0.05292" units="cm"/>
      <inkml:brushProperty name="height" value="0.05292" units="cm"/>
      <inkml:brushProperty name="color" value="#FF8000"/>
    </inkml:brush>
  </inkml:definitions>
  <inkml:trace contextRef="#ctx0" brushRef="#br0">19252 9204 8179,'0'-11'-532,"0"0"1,0 4 144,0 0 0,1 4 1041,3-4 0,2 3-254,4-3 1,5 3 144,-1-3 1,3 0-166,-2-3 0,7-5 4,-1 1 0,3-5-54,-3 2 0,2-5 117,2-3 1,-3-2-84,3-5 0,-4 0-45,-3 0 0,0-3-35,-8 0 0,3-8-39,-6 4 0,-2-1-341,-1 4 1,-4 4 93,-4 0 0,-7 2 21,-6 5 0,-3 5 35,-2 6 1,0 3-48,-3 4 1,3-1-2,-3 4 0,-1 3 6,1 8 0,0 5 135,4 9 1,0 6-78,-1 5 1,2 6 136,2 8 1,3 6-318,4 5 0,5-26 0,-2-1 164,1 0 0,0 1 0,1 0 0,1 0-27,2 1 0,-1 0 1,1 2-1,0 0-47,0-1 1,-1 1 0,2-1-1,0 0-37,2 27 1,0-6 83,0-8 0,-2-5-200,-1-5 0,2-2 48,-3-9 0,-1-2-671,2-5 1,-4-3-139,3-4-755,1-5 900,3 3 789,0-7 0,0 2 0</inkml:trace>
  <inkml:trace contextRef="#ctx0" brushRef="#br0">19146 9374 8367,'-6'-11'-3,"-2"1"545,4-1 0,2 0 795,5 1 1,4-1 47,7 0 1,4 1-707,7-1 0,2 2-245,5 2 0,1-3-125,3 3 1,-3 2-922,2 2 1,-2-2-202,-1 1 1,-1 1-595,-3 3 1,-3 0 986,-7 0 420,-3 0 0,-4 5 0,-1 1 0</inkml:trace>
  <inkml:trace contextRef="#ctx0" brushRef="#br0">19571 9257 8303,'0'-11'407,"0"1"0,0-1 636,0 0 1,0 4 1829,0 0-1389,0 0-892,0 1 0,-1 4-161,-3 9 1,0 5-13,-3 9 1,-3 1-209,3 3 1,-2 2-229,-2 5 0,2-3-496,1-1 1,0-1 429,5 2 1,-1-2-276,4-2 0,5-8 99,2 1 0,6-6-1084,1-5 0,5-2 515,-1-5 1,2-1-456,1-3 0,-1-3 399,-2-7 0,-3-3 76,-4-4 0,-2-4 808,-2 0 0,3-9 0,-4 1 0</inkml:trace>
  <inkml:trace contextRef="#ctx0" brushRef="#br0">19678 9278 8303,'-5'-10'0,"2"-1"550,-4 0 1,4 2 1011,-4 2-627,4-3 1,0 10-289,6 0 1,7 5-30,4 6 1,4 0-367,-4 4 0,4-2 14,-4 4 1,4-2-290,-4 2 0,3-3 101,-2 4 0,-5-4-696,-3 4 1,-3-5 134,3 1-189,-5-2 0,-2-2 261,-7-3 1,0-3 67,-3-4 1,2-6 231,-2-4 1,0-2 172,7-6 1,-4 1 43,3-5 0,2 1-15,5 0 1,3-1 436,5 1 0,0 1-12,-1 2 1,4 1 181,1 6 0,2 3-52,-3 8 0,4 0 146,-4 0 1,1 8-114,-5 3 0,-3 8-175,0 2 0,-3 1-380,3 7 0,-5-6 86,2 2 0,-3-1-800,-1 1 1,-3-4 448,-1 0 1,-3-1-1322,3-6 0,0-1-1345,0-5-700,3 1 2680,-4-8 1,2-1 826,-1-7 0,-4-7 0,2-3 0</inkml:trace>
  <inkml:trace contextRef="#ctx0" brushRef="#br0">19943 9161 8265,'0'-16'754,"0"0"93,0 6 1,5 4-471,2 2 1417,3 3-1123,5 1 1,-2 8 93,5 3 1016,4 7-1133,1 3 0,3 6-257,-5 5-287,0 0 1,1-1-111,-1-3 1,-5 3-394,-1-3 0,-8-2 47,-4-1 1,-3-3 370,-3 0 0,-8-2-1100,-7-2 0,2-3 401,-2-4 0,1-4-2229,0 0 2909,-3-5 0,8 8 0,-4-5 0</inkml:trace>
  <inkml:trace contextRef="#ctx0" brushRef="#br0">20475 9353 8260,'0'-16'2918,"0"4"1,5-2-2439,2 7 1,3-1-274,0 4 1,6 1 15,1 3 0,3 0-186,2 0 0,-5 3-308,1 1 1,-1 4-207,0-1 0,-1-1-566,-6 1 0,-4 0-783,-2 4 1,-4 0-70,-4-1 1895,-6 1 0,-12 4 0,-5 2 0</inkml:trace>
  <inkml:trace contextRef="#ctx0" brushRef="#br0">20465 9480 8250,'-25'16'140,"0"1"0,5-1 517,6-2 391,7-2 0,3-5-391,8 0 1,3-5 466,7 2 0,7-3-500,8-1 1,1-5-380,2-2 1,0-1-195,0 1 0,-1-3-235,-3 3 0,2-1 291,-6 1-107,1-2 0,-3 3 0,-1-5 0</inkml:trace>
  <inkml:trace contextRef="#ctx0" brushRef="#br0">21039 9150 8187,'5'-16'347,"2"-4"43,7 2 1,3-1 276,4 1 1,5 2 648,2 2 0,3 2-83,1-2 0,3 7-611,1 3 0,-2 3-463,-6 1 0,-3 2 117,-7 5 0,1 5-188,-5 9 0,-5 2 14,-5 2 0,-3 3-54,-1 8 1,-5-3 61,-2 2 1,-6 2-112,-1-2 0,-5 1-133,2-4 1,-7 2-156,-1-2 0,-3 1 89,3-8 0,0-4 157,4-3 1,3-5 6,0 1 52,10-7-20,-6-2 1,14-13-87,0-3 0,6-7-148,8 0 0,-1-2-15,5-1 0,-1-5 77,5-2 1,3 0-97,-1 0 1,1 0 82,-4-4 0,4 0 83,0 0 1,-1 4 46,-7-1 0,2 6 116,-4-2 0,-1 2 69,-4 2 1,-4 4 271,-2 3 0,1 2 791,-2 2-558,1-1 221,-4 5-424,-5-3 0,3 8 24,-6-3 0,5 8-57,-4 3 0,1 7-137,-1 4 1,-3-1-56,3 5 0,-2-2 15,-2 8 0,2 0-323,2 4 0,-2-3 93,6-1 0,-1-1-97,4 2 0,0 0 40,0-4 0,3 0-317,4-4 1,1-4 190,10-3 0,3-3-591,4-4 1,6-3-83,0-4 0,1-6-348,4-4 1,-3-6 241,-1-5 1,0 0-1398,0 0 2159,-5-5 0,4-2 1,-4-3-1</inkml:trace>
  <inkml:trace contextRef="#ctx0" brushRef="#br0">21730 8374 8307,'0'-27'217,"0"1"1,5 8 455,2 0 0,6 2-227,1-2 0,5-1 91,-1 5 1,3 1 378,4 6 1,-2-2-374,1 6 0,-1-1-79,-2 4 0,-1 0-269,-2 0 1,-3 5-175,-4 2 1,-5 4 64,-3 3 1,-1 0-107,-2 7 0,-9-1 25,-1 9 1,-12-1 62,1 4 1,-4-1-445,0-3 1,-1 5 149,-2-4 0,2 3 254,5-8 1,1 1 128,2-3 1,0-2 298,8-3 0,-2-1-158,8-6 1,2-4 62,5-2 0,5-3 344,6-1 1,3 0-193,8 0 1,-1-1-112,4-3 1,-4 3-146,1-2 1,-3-2-432,-1 1 0,0-3-328,-4 4 1,-1-1-1965,-6 4 1882,1-5 584,-5 4 0,-1 1 0,-5 6 0</inkml:trace>
  <inkml:trace contextRef="#ctx0" brushRef="#br0">18944 10342 8261,'-16'-21'317,"4"0"0,-2 3 13,7 0 1,2 0 453,5-3 0,0 0 94,0 0 0,0 4-341,0 3 1,4 2 370,0 1-403,4 1-242,-2 4 1,3 6 61,-2 7 1,2 6 50,-6 1 0,4 9-101,-3-2 1,-1 7 30,-3 1 1,4 5-362,-1 1 1,1 4 120,-4-3 1,0 4-158,0-1 1,0 2 60,0 2 1,0-4-602,0 0 0,-5-9 235,-2-2 0,1-2 29,-1-5 1,-4-7 55,-3-10 1,-5-3-63,2-1 0,-7-8 422,-1-3 1,-3-7-66,3 1 0,-5-3 194,2-2 0,2 2-31,1 3 0,4 6 241,3 7 0,3 3-132,4 1 0,5 5 31,3 2 0,4 7-127,6 4 1,5 6 32,9 0 0,5 5-180,3-4 0,2-1 105,5-2 1,-3-2-552,2-2 1,1-3 213,-4-4 1,-3-6-847,-7-1 1,-6-4-68,-2-4 1,-5-5 1131,-2-5 0,-5-10 0,3 2 0</inkml:trace>
  <inkml:trace contextRef="#ctx0" brushRef="#br0">19390 10640 8393,'0'-11'445,"5"1"1,0-1-84,2 1 1,4-5 408,-1 1 1,1 0-185,3 3 1,-1-3 10,1 0 1,-1-5-204,5 1 1,-2-3 19,2-4 1,-1-2-99,-3-5 0,-2-1-35,2-2 0,-6-3-171,-1-5 1,-4 2 186,0 2 1,-2 3-31,-1 8 0,-4 3 71,-3 7 0,-6 4 179,-2 7 1,1 2-347,4 5 0,-1 10-141,0 4 0,1 6 170,-1 5 0,4 7-88,0 7 1,3 2-32,-3 2 0,5-1 109,-2 1 1,3 3 2,1 0 1,0 4-635,0-4 0,0 4-386,0-4 1,-1 3 407,-3-3 1,3-1-191,-2-6 0,-3-6-935,-1-4 0,1-7 682,-1 0 0,0-7-426,-4-8 1,0-2 557,1-5 1,-1-6-175,0-5 1,2-1 460,2-5 0,-3-1 642,3-3 0,-2-1-214,-2 1 1,4 1-54,0 2 0,5 3 1197,-2 4 0,3 1-690,1-1 0,5 1 1128,2 3 1,7-1-533,4 5 1,2-6-205,1 2 0,4 2-444,0 2 0,4-2-156,0 2 1,1-4-158,2 3 0,-3-3-238,-1 3 0,-4 0-1365,0 0 1,1 2 755,-4-5 1,2 3 771,-9-3 0,5 0 0,-2-4 0</inkml:trace>
  <inkml:trace contextRef="#ctx0" brushRef="#br0">19869 10534 8319,'-6'-11'0,"-3"2"1171,2 1 1,1 0-441,-1 5 0,-1-1 2824,-2 4-2635,-1 0 0,1 10-146,-1 4 0,-2 5-379,2 2 1,-2 4-148,6 0 0,-1 4-819,1 0 0,2-2 449,5 1 0,0-4-1005,0 1 1,1-4 563,3-3 1,2-3-932,4-4 0,5-5 481,-1-3 0,5-5 312,-2-2 1,0-8 111,1 2 1,-5-8-111,1 0 1,-1-5 698,1-2 0,-2-10 0,3 2 0</inkml:trace>
  <inkml:trace contextRef="#ctx0" brushRef="#br0">19943 10534 8319,'5'-16'0,"-2"4"721,4-2 0,-4 4-72,4 3 0,-3 2 66,3 5 0,-1 2-19,1 5 1,2 2 233,-2 8 1,-1 5-139,1 2 1,-1 2-312,1-1 1,-2-2-755,-5 2 0,4-2 251,-1 2 1,1-6-534,-4 2 1,-4-7 361,1 1 1,-6-5-75,2-3 0,1-2-7,-1-5 0,4-1-81,-4-3 1,4-6 118,0-8 0,2-2 307,1-1 0,4-4 379,3 0 1,4 0-168,3 4 0,-2 1 73,2 2 1,-2 4-35,-1 7 1,1 2 397,2 5 0,-6 5-273,3 2 0,-4 7-115,0 4 1,1 3-1616,-4 4 0,0-3 742,0 3 0,-3-4-1621,3-3 1,-3 1 224,-1-5 1937,0 0 0,0-3 0,0 0 0</inkml:trace>
  <inkml:trace contextRef="#ctx0" brushRef="#br0">20305 10374 11790,'11'11'3601,"-1"4"-1785,1 3 1,3 3-933,0 4 0,1 6-967,-5 4 0,1 4 119,-1-3 1,-2-1-520,-1-3 0,-5-1-327,2-3 0,-12 2-810,-2-6 0,-4-2 1620,-1-4 0,-1-5 0,-5 2 0</inkml:trace>
  <inkml:trace contextRef="#ctx0" brushRef="#br0">20528 10991 8154,'0'-10'0,"0"2"754,0 1 181,0 0 1,-1 0-321,-2 0 1,-3 6-180,-5 1 1,-4 5-55,-3 5 1,-7 6-141,-3 1 0,-8 5-146,-3 2 0,-8 4-242,21-13 1,-1 2 0,0-1 0,0 0 159,-3 0 1,-1-1-1,-1 2 1,-2-2 72,-3 1 1,0 0 0,-1 2 0,-1 0-27,-3 0 1,-1-1 0,2 1 0,0 0-210,-1-2 1,-1 0 0,1-1 0,0 0 213,3-1 1,0 1 0,0 0 0,-1 0-17,1 0 1,0-1 0,5-1 0,1 0-100,-1-1 0,0 1 0,-20 8 4,1-3 1,10 1-12,1-5 1,11 0 13,3-3 0,9-4 706,5 0-1094,6-5 356,4 3 1,8-5-290,4 0 0,6 0-1472,3 0 1835,4 0 0,0-5 0,0-1 0</inkml:trace>
  <inkml:trace contextRef="#ctx0" brushRef="#br0">19720 11364 8195,'0'-26'1206,"5"7"150,2-3 1,-1 13-288,1 2 0,-5 6-441,2 4 1,-3 8 757,-1 7 1,0 6-668,0 5 1,0 2-563,0 0 1,0 5-203,0-1 0,0 1-235,0-4 0,0 0 188,0 0 0,0 0-97,0-1 0,0-3 290,0-4 0,-1-6-109,-3-4 1,-2-7-474,-4-3 1,-4-4-396,-1-4 1,-2-3 51,2-7 0,-3-2 118,0-6 1,1 1 234,0 0 0,4 4 2660,-2 3 1,4 3 166,0 4-1946,0 3 1,5 8-260,3 3 0,2 4-208,1 3 0,4 3 119,3 4 0,8-3-286,2 0 1,5-2-152,2 2 0,0-4-288,4-7 1,1 1 220,3-4 0,0-1-173,0-3 0,-2-5-652,-1-6 1,1-1 543,-1-6 0,1 2-1403,2-2 2126,-4-2 0,2 3 0,-3-4 0</inkml:trace>
  <inkml:trace contextRef="#ctx0" brushRef="#br0">20146 11662 8174,'0'-11'-62,"0"5"1,0-3 61,0 1 0,0-1 2700,0-2-1901,0 1 1,0-1 173,0 0 0,1 2-344,2 2 1,3 1-63,5 2 0,-1 3 149,1-2-417,0 1 0,-1 4-177,1 1 1,-2 3 70,-1 5 0,0 3-305,-5 0 1,1 4 172,-4-4 0,0 4-590,0-4 1,-1 4 52,-3-4 1,2 0-131,-5-3 0,3-1 302,-3 1 0,5-4-405,-2 0 336,3-4 0,1 0 146,0-6 0,1-8 209,3-7 1,3-2-46,7-1 0,-1-4 184,5 0 0,-1-3 240,5 3 1,-5-3 295,1 3 0,-5 1-48,1 6 1,-3 3 1621,-4 4-888,3 1-906,-9 4 0,3 7 1,-4 10 1,-3 0-120,-1 7 0,1 0-303,3 3 1,0-3-229,0 0 1,0-1-292,0 5 0,6-6 141,4-2 1,2-3-463,6-4 1,1 1-1477,6-4 1,2 0 353,5-4 1946,0-5 0,0-6 0,-1-5 0</inkml:trace>
  <inkml:trace contextRef="#ctx0" brushRef="#br0">21220 10810 8252,'-6'-15'-1385,"1"3"1023,5-3 0,5 5 362,2 3 1139,7 2-714,-2 1 0,9 3 1256,1-3-1120,-1 3 0,5 1-238,-5 0 0,2 0-189,1 0 0,-2 1-659,-1 3 0,-1-3 128,-6 2-841,0 3 0,-8 0 765,-2 5 0,-4 3 13,-4 0 0,-6 6 460,-8 2 0,-2-1 0,-6 10 0,-1-4 0</inkml:trace>
  <inkml:trace contextRef="#ctx0" brushRef="#br0">21273 11023 8252,'-17'5'-1574,"3"-3"945,7 5 446,-2-4 201,8 1 0,2-5 1300,9-2 0,3-2-545,9-2 1,-3-3-482,5 3 1,0-2-371,1-2 0,-3 4-385,3 0 1,-2 3-1412,-2-3 1874,0 5 0,5-7 0,1 3 0</inkml:trace>
  <inkml:trace contextRef="#ctx0" brushRef="#br0">21932 10512 8220,'11'-27'0,"4"2"-777,3 8 0,2 1 466,2 6 0,2 4 1358,1 2 1,-1 4-342,-6 4 0,-2 5-475,-2 5 0,-5 9-44,1-2 0,-7 7-123,-3 1 1,-5-2 109,-6 1 1,-4 1-189,-3 3 0,-3-4 141,-4 0 0,1-3-123,-4 4 0,1-6 159,-2 2 1,5-4-91,6-3 1,3 1 353,4-5 1,5 0-70,2-3 1,9-5 10,6-2 0,9-2-163,8 1 1,7-1-286,0 1 0,5-2 47,-1-1 1,-1-1-266,1-2 1,-6 1-889,-1-1 0,-5 1 622,-5-2 0,-6 3-879,-2-3 0,-7 2 1442,-3-2 0,-3 3 0,-1-4 0</inkml:trace>
  <inkml:trace contextRef="#ctx0" brushRef="#br0">22422 10534 8172,'15'-22'-1981,"2"6"1955,4 2 1,0 2 44,1 1 0,-1 5 69,0 3 2971,0 2-1966,-4 1 1,2 1 269,-5 2-978,0 3 0,-3 6-170,-1 2 1,-4 4 43,-2 7 1,-3 2-303,-1 5 0,-5 0 130,-2 0 0,-6 1 80,-1 2-153,-5-2-113,3 4 1,-6-4-382,1 3 0,1-7 147,2 3 0,-1-8-121,5-3 0,4-6-56,2-8 378,6 3 1,-3-10 143,5 0 0,3-6-141,4-8 0,0-3-96,7-4 0,-1 0-3,1-1 0,-1-4-179,5-2 1,-4-3 67,4-1 0,0-3-210,3-1 1,-3 1 320,-1 3 1,0 0 360,1 0 1,-3 5 897,-4 2 0,-5 7-242,-3 4 736,-2 7-1061,-1 2 0,-4 10 609,-4 2 1,3 7-380,-3 4 1,1 2-92,-3 2 1,4 2-245,2 1 0,0 5-103,0-2 1,0-2-184,4-1 1,2 1 143,1-1 1,3 0-441,5-4 0,4-4-135,3-3 1,2-4-417,1-3 0,5 2-72,3-6 1,-2 0-722,1-7 1,-3 2 441,3-5 1125,1 4 0,-2-6 0,-1 3 0</inkml:trace>
  <inkml:trace contextRef="#ctx0" brushRef="#br0">22603 6246 8383,'-11'-6'0,"0"-4"22,1 3 1,0 1 229,3-1 774,2 5-561,5-8 1,0 8 72,0-5-275,5 5 1,1-4 32,5 2 0,-1 3 312,1-3-305,0-1 1,3 0-47,0-2 1,0 1 7,-3 2 0,3 3-385,0-2 1,4-2 50,-4 1 1,5 1 22,-1 3 0,2 6-112,1 4 0,0 2-279,1 6 0,-2 0-202,-3 3 0,-2 1 235,-8 3 1,-3-1 328,-4 4 0,-1-1-62,-2 2 1,-8-3 697,-7-5 0,-2-4-210,-1-3 1,0 0 18,-1-3 0,6 0 196,2-7-108,7-1 0,2-1-434,5 1 1,5-2 133,2 3 0,7 2-206,4 1 0,2 2 103,1 2 1,-1 1-107,-2 2 1,-3-1 180,-4 5 0,-5-5 154,-3 1 0,-11 1 27,-6 0 0,-10-1 436,-4-4 1,-6 1-834,-2 0 0,-3-4 118,4 0 0,-1-5-1146,4 2 0,3-3 612,4-1 0,6-1-667,12-3 0,3-2 1169,8-4 0,7-1 0,5 0 0</inkml:trace>
  <inkml:trace contextRef="#ctx0" brushRef="#br0">21922 6501 8416,'0'-11'784,"0"6"1,0-1 228,0 2-597,0 3 0,1-7 64,3 4 1,6-1 167,8 2 0,2 0-404,1-4 0,5 1-21,3-1 1,1-1-1016,2 5 0,-1-1 616,-3 4 1,-3 0-1350,-7 0 0,-4 6 491,-7 5 1,-8 4 125,-10 6 0,-10 5 908,-11 3 0,-4 0 0,-7-1 0,-4 3-329,-3-2 0,-1 0 329,2 0 0,3-7 936,7-4 1,3-6 397,8-2-554,6 1 0,13-10-27,9 3 0,14-8 66,11-3 1,9-6-481,5-1 0,4-4-326,3 4 0,-1-4-1086,4 4 1,0 0 1072,1 3 0,-7-2 0,-4 2 0,2 5 0,0 4 0</inkml:trace>
  <inkml:trace contextRef="#ctx0" brushRef="#br0">20986 6703 8512,'0'-32'1037,"6"0"-573,4 0 0,7 3-389,8-3 1,-2 1 210,6-8 1,-2 0-190,1-3 1,2-4 201,-5-1 1,-4-3-253,-3 0 0,-7 3 175,0 1 0,-1-1-95,-7 5 1,1-1 502,-4 11 0,-5 5-326,-2 13 1,-4 1-12,-3 10 0,-3 0-54,-4 7 0,0 6-175,0 8 1,3 7 184,0 3 0,4 8 24,-4 3 0,9 3-120,-2 4 0,8-2-181,-1 2 1,6-1-344,2 1 0,4-1 272,-1 5 0,3-4-259,0 4 0,5-3-283,-1 6 1,1-8-426,-1 1 0,-3-3 320,0-8 0,-5 2-224,-6-2 1,-5-6 403,-2-1 1,-9-5 80,-5-6 1,-1-5 323,-7-5 1,6-6-73,-2-1 1,2-6 156,2-8 1,0-2 209,0-6 1,4 1 302,3 0 1,7 1 92,3 2 1,3-2 486,1 2 0,5 3-450,2 1 1,8-2 149,6 2 0,7-1-442,7 1 0,-1-3 31,5-4 1,4 3-893,3 0 0,4 5-121,-4-1 1,-1 2 706,-6 2 0,3 0 0,-4 3 0,-1 3 0,-1 3 0</inkml:trace>
  <inkml:trace contextRef="#ctx0" brushRef="#br0">21454 6544 8512,'-11'-4'0,"1"1"2278,-1-6-675,5 8-1034,1-4 1,5 10-473,0 2 1,1 7-337,3 4 0,-2-1-347,5 0 0,-3 1 364,3 3 1,-1 1-1029,1-1 0,3-1 646,-3-2 0,-1 1 604,1-5 0,0 0 0,3-3 0</inkml:trace>
  <inkml:trace contextRef="#ctx0" brushRef="#br0">21571 6512 8512,'-11'-11'584,"2"0"947,2 1-1178,2 4 1,11 2-170,4 8 0,2 1 530,6 2 0,0 6-211,3-3 0,-1 7-1045,-2-3 0,1 5 134,-5-1 0,0 1-522,-3-2 0,-5 3 474,-3-2 0,-2 1-32,-1-1 1,-8 0 226,-3-8 0,-6 2-62,-1-8 1,-2-1 578,-1-3 1,4-2-227,3-5 1,7-2-79,3-8 0,4-1-30,4-3 1,6 3-857,8 0 934,7 5 0,2-7 0,5 4 0</inkml:trace>
  <inkml:trace contextRef="#ctx0" brushRef="#br0">21528 6554 8544,'0'-14'-84,"0"0"0,0-5 19,0 1 1,0 2 340,0-2 1,0 1 164,0 0 1,4 0 45,-1 3 1,4 2 244,-3-2 1,0 6 1015,-4 1-1180,0 4 1,0 0 13,0 6 0,-2 4-174,-1 7 1,-3 8 46,-5 6 1,4 3-312,0 1 1,1 4-243,-1 3 0,1-1-39,3 1 1,1 0-457,-1 4 0,3-5-1044,3-3 1,3-3 752,5-4 0,4-2-273,3-4 0,6-7 429,1-4 0,3-6-247,-3-9 975,4-7 0,-2-5 0,5-6 0</inkml:trace>
  <inkml:trace contextRef="#ctx0" brushRef="#br0">21730 6437 8251,'-10'-10'0,"3"-1"0,0 0 0,4 1 1428,0-1-872,1 5 1,4-2 138,1 4 0,3-3-190,5 4 1,3-1-435,0 4 1,4 0-177,-4 0 1,0 4-292,-3-1 1,-1 5 2,1 0 0,-1 1-359,-3 2 0,1-1 347,-5 1 1,1 0-104,-4-1 1,0 1 695,0 0 0,-1 3-223,-3 0 0,3 0 380,-2-3 0,-2 1 129,1 2 1,1-2 490,3 2 0,0 2-604,0 2 0,1-1-66,2 0 0,0 0-238,4 1 1,-5 2-493,2-3 0,-3 0 121,-1 1 1,-1-5 216,-3 1 1,-3-2-135,-7-2 0,-3-3-257,-4 1 1,0-6-253,0 1 1,-1-3 739,1-3 0,0-8 0,0-5 0</inkml:trace>
  <inkml:trace contextRef="#ctx0" brushRef="#br0">21922 6299 10071,'-11'-11'1085,"5"1"-942,3-1 943,2 5-628,1 1 1,8 8 319,2 4 539,8 0-791,-1 13 0,4 1-651,0 8 157,1-3 0,-5 6-48,1 0 1,-6 1-263,-2 6 0,-4 0-250,-6 3 0,-3 5 96,-8 3 0,-3-1-949,-14 0 0,-2 0 1381,13-25 0,-1 1 0,1 1 0,1 0 0,-3-1 0,1-1 0</inkml:trace>
  <inkml:trace contextRef="#ctx0" brushRef="#br0">23028 5639 8332,'-15'-15'0,"3"2"0,-2-5 580,2 5-257,6-7 0,1 5 67,5-3 274,0 3-301,0-1 0,5 3-74,2-5-94,3 5 0,5-1 38,3 7 0,-2-1 37,2 4 1,0-3-199,3 4 1,-3-1 130,-1 4 0,-4 1-325,2 3 1,-5 3 104,-3 7 0,-2 4-157,-5 7 1,-5-2 120,-2 6 1,-6-1 95,-1 4 0,-5-4 58,1 1 0,-1-4 1,2 3 1,-2-4 12,5 0 1,3-6 201,4-4 0,5-2-295,-2-1 1,5-5 104,6-3 0,6-3-500,12-3 1,3-3-333,8-5 1,-3 4-1692,2 0 2396,-1 5 0,-3-3 0,1 5 0</inkml:trace>
  <inkml:trace contextRef="#ctx0" brushRef="#br0">23305 6469 8418,'-5'-21'0,"5"4"485,0 3 0,9 2 514,9 2 0,2-1 309,1 0 0,4 4-642,0 0 1,1 5-2002,-1-2 0,-4 3 584,0 1 1,-4 1-706,-6 3 1,-2 5 113,-2 6 1342,-2 3 0,-15-1 0,-1 4 0</inkml:trace>
  <inkml:trace contextRef="#ctx0" brushRef="#br0">23358 6565 8418,'-21'11'0,"0"-1"1179,4 1-176,1-1-182,10-4 1,6-1-242,8-5 0,7-1-71,6-3 1,5-2-471,6-4 1,4-1-686,-1 1 646,0-1 0,2 0 0,1 1 0</inkml:trace>
  <inkml:trace contextRef="#ctx0" brushRef="#br0">24017 6193 7135,'0'5'-290,"0"5"0,0-4 0</inkml:trace>
  <inkml:trace contextRef="#ctx0" brushRef="#br0">23932 6235 8527,'-27'0'0,"-3"0"229,6 0 1,0-5 449,6-2 0,1-3 43,6-5 0,3-1 296,8-5 0,1-1 8,2 1 1,4 0-381,8-1 1,1 2-53,5 3 0,0 5-233,-4 5 1,3 4 135,-2 0 0,2 2-71,1 1 1,-4 4 111,-3 3 0,-2 6-93,-1 2 0,-2 7 161,-2-1 0,-2 4-505,-5 0 1,-1 2 66,-3 5 1,-3 0-458,-7 0 0,1 0 284,-5 0 1,4-1-3585,-4-3 3439,5 3 0,-7-4 1,4 5-1</inkml:trace>
  <inkml:trace contextRef="#ctx0" brushRef="#br0">20911 7661 8325,'-6'-6'-767,"2"-4"1937,4 5-691,0-6 0,1 0 428,2 1-586,3-1 1,6-4 57,2-3 1,3-2 129,4-1 1,0-5-225,1-3 0,3-2-26,-1-1 0,1 1-215,-4-1 0,-3-4 154,0 1 0,-9-1-23,2 4 0,-7 5 28,-1 2 0,-6 3-170,-5 1 0,-5 5-18,-1 6 1,-5 0 72,2 7 0,0-1-7,-1 4 0,2 1-99,-2 3 0,2 3-79,1 7 1,4 4 122,-4 7 1,7 5-92,1 6 1,5 5 35,-2 2 0,3 2-364,1 8 0,1-6 185,3 6 0,3-5-175,7 1 0,-2 0-306,2 0 0,-2-2 271,-2-8 0,1-3-483,0-4 1,-5-1 249,-3-3 0,-2-7 38,-1-6 0,-4-1 613,-4-3 0,-6 6 0,-2-5 0</inkml:trace>
  <inkml:trace contextRef="#ctx0" brushRef="#br0">20816 7810 8325,'-11'-5'0,"5"3"1111,3-5-664,1 4 1,4-5 200,1 4 1,4 0 199,7 0 0,8-2-7,6-4 0,3-1-322,1 0 1,4 1-46,3-1 0,1-3-215,-1 0 0,-2-1-634,-5 5 1,-5-1-410,-2 1 0,0 0 784,-4 3 0,3-2 0,-8 3 0</inkml:trace>
  <inkml:trace contextRef="#ctx0" brushRef="#br0">21486 7501 8380,'-5'-26'383,"3"7"48,-5-2 0,4 3 390,0 1-489,1 1 0,-1 6 857,-1-1 923,1 5-1267,3 1-591,-5 15 1,3 2 148,-5 9 0,4 5-64,0 2 0,-2 3 16,1 1 0,1 1-292,3 2 0,0 0-289,0 4 0,0-5-677,0 2 0,5-3 512,2-1 0,6-5-228,1-2 1,5-4 236,-1-3 1,3-8-772,4-6 1,-3-3 452,3-1 0,-3-6-1083,0-5 1783,-6-4 0,4-6 0,-3-1 0</inkml:trace>
  <inkml:trace contextRef="#ctx0" brushRef="#br0">21698 7523 8392,'-4'-11'185,"1"0"106,-4 1 1,5-1 203,-2 0 0,3 1 266,1-1 0,4 0-46,-1 1 1,7-4-196,0-1 1,3 1 177,9 4 0,-3-1-233,5 0 0,2 1-150,-1-1 0,5 4-312,-2 0 1,2 4-366,-2 0 1,-3 6 277,-7 5 0,-4 6-47,-7 3 1,-2 7-460,-5 1 0,-10 3 205,-4-3 1,-5 4 124,-2-5 1,-1 4 98,1-7 0,1 1 263,2-8 1,-1 4-95,5-4 1,0-3 123,3-4-154,6-5 0,1 3-39,8-5 0,3-5 30,7-2 0,2 1-13,6-1 0,-1 5 405,0-2 1,-1 3 145,-2 1 0,1 0 194,-5 0 1,0 5-118,-3 2 0,-5 3 183,-3 0 0,-3 4-261,-3 1 1,-4 2-77,-7-2 1,-3 2-537,-4-3 1,-1 2 181,1-2 0,0-2-1099,0 2 1,3-6-108,0-1 0,5-4-2430,-1 0 2348,2-2 1212,2-1 0,4 0 0,1 0 0</inkml:trace>
  <inkml:trace contextRef="#ctx0" brushRef="#br0">22252 7650 8418,'-11'-5'823,"0"1"-32,1-3 0,4 1 584,2 2 1,0 2 65,0-5-692,0 4 0,9-5-207,2 5 1,4-5-33,3 5 0,-1-4-468,5 3 1,0 0 123,3 0 1,-1 2-479,-2-5 1,2 4-20,-3 0 1,-1-2-300,-2 1 1,1-3 173,0 4 1,-1-1-1008,-4 4-251,1 0-727,0 0 2441,-5 0 0,-2 0 0,-4 0 0</inkml:trace>
  <inkml:trace contextRef="#ctx0" brushRef="#br0">22358 7491 8418,'-5'-11'724,"4"-4"0,-4 3 864,5-2-499,0 2 762,0 1 746,5 0-2037,1 6 1,1 0-143,0 5 1,-4 6-292,0 4 0,-2 2 105,-1 6 0,0 0-183,0 3 0,0 1 91,0 3 0,0-2-70,0 2 0,-3-3-105,-1-1 0,1 1-324,3-1 0,0-3 113,0-1 1,0-4-560,0 2-1254,0-4 1479,0 0 0,4-5-2479,3-3 3059,3-1 0,5-2 0,2 0 0</inkml:trace>
  <inkml:trace contextRef="#ctx0" brushRef="#br0">22571 7395 8334,'-4'-12'35,"1"-2"1,-1 2 194,4-2 1,0 2 173,0 1 1,0 1 787,0-1-663,0 0 0,4 1-184,-1-1 0,5 4 273,0 0 1,-3 5 313,3-2-495,-1 3 1,3 1-234,1 0 1,-4 6-160,0 4 1,-1 3 67,1 9 0,-1-2-204,-2 8 1,-3 1-206,2 2 1,2 1 190,-1 0 1,-1 0-898,-3 0 1,0-5 424,0-2 0,0-2 146,0-2 0,-3-5 84,-1-1 591,0-8 0,4-4-191,0-6 1,0-7 208,0-4 0,5-8-36,2 0 1,3-2 10,0-1 1,1 1-84,0-4 1,-1 5 156,1 2 0,0 1 327,-1 6 0,-3-1-181,0 5 0,0 4 9,4 2 1,-4 6-157,0 5 1,-1 1-22,1 10 0,2-1-297,-6 5 0,4-1 141,-3 0 1,-1 1-1183,-3-1 0,4-3 577,-1-1 1,1-3-2720,-4 4 3191,0-5 0,0 3 0,0-6 0</inkml:trace>
  <inkml:trace contextRef="#ctx0" brushRef="#br0">23028 7288 8336,'0'-16'1134,"0"1"-851,0 4 1,1 1 814,3 3 0,2-1-113,4 5 1,2 0 174,2 7 0,-1 3-572,5 7 0,-4 3-88,4 4 0,-5 4-89,1-1 0,-6 6 139,0-2 1,-6 3-558,1 1 1,-1-1 75,-2-3 1,-5 3-550,-2-3 0,-4 2-271,-3-2 0,1-2-755,-5-5 0,5 0-392,-1-4-231,2 3 2129,2-8 0,4 4 0,1-6 0</inkml:trace>
  <inkml:trace contextRef="#ctx0" brushRef="#br0">23475 7565 8391,'-11'0'-470,"1"0"2050,-1 0-660,5-5 1,1 3 301,5-5 1,1 3-552,3-3 1,5 4-2,6-4 0,4 3-256,-2-3 1,5 3-133,2-3 1,-1 1-643,2-1 1,-3 1 329,-1 3 0,1 2-319,-1-3 1,-5-1-347,-1 2 0,-5 1-891,-3 5 0,2-1 511,-6 6 1,-4 2-280,-6 4 0,-7 2 885,-4-2 0,-7 1 469,-3 3 0,-2 1-20,2-5 1,-2 1 19,6 0 0,-4-4 69,7 4 1,-1-7 951,7-1 1501,1-5-1495,8 3 1,8-6 500,8-3 1,6 2-819,5-5 0,4 1-282,-1-1 0,5-3-163,-4 3 1,3 1-64,-3-1 1,0 5-2817,-4-2 2614,0-1 0,0 3 0,1-2 0</inkml:trace>
  <inkml:trace contextRef="#ctx0" brushRef="#br0">23985 7299 8332,'-15'-11'356,"3"6"0,-3-5-143,4 3 1,1 2 2383,-1 2-1421,0 2 1,1 1 184,-1 0 0,4 4-712,0 3 0,4 4-10,0 3 1,2 3-335,1 4 0,1 0-45,2 1 0,0-1-330,4 0 0,0 4 165,4 0 0,-1 3-649,1-3 0,3 0-25,0-4 1,2-3-480,-2 0 0,-1-5 190,5 1 1,-4-6-412,3-1 1,-2-5 227,2 2 1,-2-3 1050,2-1 0,-4-5 0,3 0 0</inkml:trace>
  <inkml:trace contextRef="#ctx0" brushRef="#br0">24156 7352 8669,'-5'-21'439,"4"0"0,-4 4 692,5 3 1,1 2-262,3 2 0,2-1 337,4 0 1,4 2-655,1 2 1,3-2-220,0 6 1,2-1-32,2 4 0,-1 0-5,0 0 0,-3 0-13,0 0 1,-5 2 17,1 1 1,-2 2-1,-2 2 0,-4 6-18,-2-2 1,-3 3-1657,-1 0 0,-5-1 135,-2 5 1,-6-2 650,-1 2 0,-4 1 72,4-5 1,-4 4 79,4-4 0,0 0 446,3-3 1,5-1-182,3 1 117,2 0 1,5-2-74,3-2 0,8 2 160,2-6 1,3 2 347,2-2 0,-1 0-192,0 4 1,-4-4 908,-3 4 0,-3 1-279,-4 2 0,-5 1 57,-9-1 1,-5 2-444,-9 2 1,-5-2-278,-3 2 1,0-2-59,1-1 1,2 0-212,4-1 0,2-3-3253,2 0 1936,3-4 1427,9 1 0,11 1 0,7 1 0</inkml:trace>
  <inkml:trace contextRef="#ctx0" brushRef="#br0">24517 7523 10381,'1'-10'231,"3"3"0,2-2 1163,4 1 1,2 3-538,2-3 0,-1 5 483,5-4 0,-1 4-630,0 0 1,4 2-400,-4 1 1,-1-4 194,-2 1-273,-2-1 0,-5 4-302,0 0-925,-5 0-704,3 0 577,-5 0 0,0 0 1</inkml:trace>
  <inkml:trace contextRef="#ctx0" brushRef="#br0">24655 7363 10381,'-10'-11'-627,"-1"1"418,1-1 2792,-1 5-1613,5 1 1,-2 7 341,4 1 0,1 7 228,3 4 1,0 5-555,0-2 1,3 3 240,1 2 0,4 3-1985,-1-1 1,3 1 511,0-3 0,1 0-1824,-1 3 1,0-3-98,-3 3 1,1-2 2102,-4-2 1,4 0 0,-2 0 0</inkml:trace>
  <inkml:trace contextRef="#ctx0" brushRef="#br0">24900 7171 10381,'-11'-10'-627,"6"-1"3854,0 5-2057,5 6 1,0 7 1082,0 8-1571,0 6 1,0 6-175,0 5 0,0 0-421,0 0 0,1-2-173,3-1 1,-3 5-333,2-2 1,0 1-1008,0-4 1,-2-3 844,3-5 0,-3-5-1054,-1-1 1032,0-8 1,0-4 354,0-6 1,0-4 155,0-8 1,0-1 344,0-5 1,4-1 87,-1 1 1,7 0 570,0-1 0,1 2-128,3 3 1,-1 5-287,1 5 1,-2 4 38,2 0 0,2 2-268,-2 1 1,4 9-255,-4 5 1,1 5-377,-1 2 0,-3 1-916,0-1 0,-2 0 1244,-5 1 1,-1-1-1,-3 0 1</inkml:trace>
  <inkml:trace contextRef="#ctx0" brushRef="#br0">25145 7150 10381,'10'-9'738,"1"2"1,0-2 889,-1 6 1,4 0-743,1 7 0,-1 3 127,-4 7 0,1 3-911,0 4 0,-1 5 38,1 2 1,-4 3-387,0 1 1,-4 0 262,0 0 0,-6 0-277,-5 0 1,-7 0-284,-6 0 1,-2 0-465,-5-1 0,0 0-20,-4-2 0,5-3 1093,2-5 1,-2 0-1,-1 0 1</inkml:trace>
  <inkml:trace contextRef="#ctx0" brushRef="#br0">24953 6565 10381,'5'-21'-81,"-1"1"343,6 2 1,3 2 1954,8 6-1414,1 4 1,-1 1-346,0 5 0,1 6-245,-1 5 1,-5 2-105,-1 8 1,-8-2-208,-4 6 1,-3-3-293,-3-1 1,-3 1 309,-5-1 0,0-1 180,1-2 0,0 1-113,3-5 0,-1 0-83,4-3 0,2-5-57,6-3 1,7-2-65,11-1 0,5 0 311,8 0-72,3 0 0,0 5 0,-1 1 0</inkml:trace>
  <inkml:trace contextRef="#ctx0" brushRef="#br0">1181 11874 8171,'-11'0'0,"0"0"419,1 0 813,-1 0-713,5 0 1,6 0 157,7 0 0,7-4-72,4-3 0,2-3-157,2-1 0,0 0-119,3-4 0,-2 0-86,6-3 1,-6-5 35,2 1 1,-2-6-62,-2 0 1,-1-3-98,-2-1 1,-3-1 27,-4-3 1,-5 1-186,-3-8 1,-2 8 1,-1-4 1,-4 9 56,-3 6 1,-8 1-67,-2 2 1,-2 9 54,1 5 0,-2 4-120,2 3 0,-2 5 94,-1 2 0,4 5 41,3 6 1,-1 1 67,1 9 1,1 6 5,6 9 0,-2 1 88,6 5 0,-1 6-328,4 5 0,0-27 0,0 0 248,0 1 1,0 0-1,0 2 1,0 0-235,0-1 1,0 1 0,2 0 0,1 0 86,0-1 1,1 1 0,-1-2 0,0-1-24,1-2 1,-1-2 0,-1 25-271,2-8 1,-3-7 142,-1-4 0,0-3-221,0-3 1,-3-8-861,-1-7 1025,0-2-2680,4-6 3136,0-2 0,-4-4 0,-2 0 0</inkml:trace>
  <inkml:trace contextRef="#ctx0" brushRef="#br0">1159 12342 8333,'-6'-10'0,"-2"-1"983,5 1 1,-1-1 192,4 0 0,6 4 787,5 0 0,4 0-1018,6-4 0,6-3-65,5 0 1,0-1-185,4 0 1,0 4-185,0-4 0,2 4-1277,-6 0 1,1 0 561,-9 1 1,0 3-1867,-6 0 1,1 3 359,-5-3 1709,-5 5 0,1-8 0,-4 4 0</inkml:trace>
  <inkml:trace contextRef="#ctx0" brushRef="#br0">1957 11268 10381,'0'-21'-358,"0"0"-61,0 4 1,1 0 663,3 3 0,-2 2 2159,5-2-754,-4 2 264,1 2-1161,1 4 1,-4 6-379,3 7 0,-3 3 136,-1 5 0,-5 1-140,-2 5 0,-2 2-117,-2 2 0,0-3-124,1 3 0,-1-1-227,1 0 0,-1-1-375,0 2 1,2-3-848,2-1 0,-2 1-1245,6-1 0,-4 4 2543,3 0 0,-4-1 0,2-2 0</inkml:trace>
  <inkml:trace contextRef="#ctx0" brushRef="#br0">1946 11991 8537,'0'-21'-85,"0"1"56,0 2 1,-3 3 1597,-1 4 1,0 5-354,0 3 0,-2 2 10,-4 1 0,2 2-670,1 5 1,0 5-1,-3 9 1,0 4-194,3 0 0,-1 8-106,4-1 1,1 2-203,3-2 0,0 5 146,0 2 0,3-3-854,1 0 0,5-1-196,2-3 1,1 1-836,5-8 0,1-5 740,3-6 0,4-6-291,0-5 0,0-4-895,-4-6 2130,-4 0 0,3-18 0,-4 2 0</inkml:trace>
  <inkml:trace contextRef="#ctx0" brushRef="#br0">2095 12055 8311,'-6'-15'1233,"2"3"-764,4-2 1,1 2 489,2 1 1,3 4-57,5 0 0,3 5 193,0-2 0,6 8-293,2 3 0,-1 7 242,4 4 1,-4 2-589,-3 1 0,-3 4-155,-4 0 0,-1 4-374,1 0 1,-5 2 122,-2 0 0,-4-2-695,-4-1 1,-5-4 79,-6 1 0,-2-4-406,2-3 1,-2-8 434,3-6 0,3-3-14,4-1 0,4-9 160,0-6 1,2-8 300,1-6 1,4-1-101,4-2 0,5-1-38,1-3 0,1 4 506,-1 0 0,-2 2 272,2 5 0,-2 5 523,-1 5 1,-4 5-413,0 3 0,-5 3 294,2 8 0,-3 6-234,-1 8 1,1 6-230,3 1 0,-3 4-496,2 0 0,2 0 94,-1-1 0,0 2-1310,0-5 1,2 3 712,5-3 1,-2-1-2153,-2-7 1,6-1 179,-2-6 2477,2-4 0,-3-1 0,1-5 0</inkml:trace>
  <inkml:trace contextRef="#ctx0" brushRef="#br0">2531 11981 8258,'11'6'3186,"1"3"-2302,2-2 1,3 7 1280,4 4 0,5 7-702,2 3 0,2 0-117,-2 0 0,2 0-997,-5 4 1,-5-1-497,-6-3 1,-4-2-311,-2-4 0,-5-1 408,-6 0 1,-3-1-1528,-5-2 0,-3-3 831,0-4 0,-1-5 745,5-3 0,-1 3 0,1 0 0</inkml:trace>
  <inkml:trace contextRef="#ctx0" brushRef="#br0">3148 12151 8321,'-10'-5'0,"3"3"0,0-5 2534,4 4-1629,-2-1 0,5 3 2,0-3 1,9 3 150,1-3 1,7 3-243,-3 1-479,10 0 0,-6 0-121,6 0 1,2 0-17,-1 0 1,1 0-270,-1 0 0,1 0-430,2 0 1,2 0-1366,-5 0 1,-4 0 122,-3 0 1741,-5 5 0,2 1 0,-4 4 0</inkml:trace>
  <inkml:trace contextRef="#ctx0" brushRef="#br0">3276 12321 8308,'-21'0'1631,"4"0"-1279,3 0 0,6 0 1933,1 0 0,6 0-429,1 0 1,5 0 198,10 0 0,1-3-1233,5-1 1,1-3-217,-1 3 0,-1-3-672,-2 4 0,2-2-681,-2 2 1,-2 1-4835,2-1 5581,-5 2 0,7 1 0,-3 0 0</inkml:trace>
  <inkml:trace contextRef="#ctx0" brushRef="#br0">3967 11789 8510,'0'-6'341,"0"-3"1,-1 3 61,-2-5 0,2 4 534,-3 0 0,3 0-326,1-4 1,0 4 106,0 0-91,0 5 1,0-4 361,0 2-525,0 3-117,0 6 1,0 7 103,0 9 1,0 1-216,0 3 0,-1 2 17,-3 5 0,2 2-100,-5 1 1,3-1 76,-3 5 1,5-4-395,-2 0 1,-1 0 126,2-3 0,-4 2-441,3-10 1,1 1-116,3-4 1,0 0-1503,0-4 1156,0-6 1,1-3-619,2-4 1,3-1-340,5-3 1896,4-4 0,2-2 0,4-5 0</inkml:trace>
  <inkml:trace contextRef="#ctx0" brushRef="#br0">4106 12076 9525,'-6'-5'2148,"-4"0"0,9 6-1053,-2 3 0,5 3-737,2 7 1,0-2-672,0 2 0,-2 1 102,5-1 0,-3 4-134,3-4 0,-4 4-3131,5-4 3476,-6 0 0,3 2 0,-5 0 0</inkml:trace>
  <inkml:trace contextRef="#ctx0" brushRef="#br0">4180 11779 8531,'-10'-11'0,"0"-1"0,3-2 2075,2 7-1330,5-7 0,0 11 51,0-4-156,5 5-286,1-3 1,1 5 65,0 0-1876,0 0 1052,-1 0 0,4 1-892,-3 3 709,-3-3 587,1 8 0,0 2 0,1 6 0</inkml:trace>
  <inkml:trace contextRef="#ctx0" brushRef="#br0">4287 12108 8478,'-17'0'3221,"2"0"-2315,4 0 1,5 5-141,3 2 0,1 3-342,2 0 1,2 5-424,1-1 1,2 5-346,2-2 0,1 3-753,-4 2 1,-1-5 9,-3 1 0,0-5 25,0 1 656,0-7-302,0-2 1048,0-19 0,5 1-168,2-12 1,3 3 143,0 0 0,1-1 131,-1 2 1,1-3 449,0 6 0,3 3-295,0 1 1,0 7-124,-3 3 0,1 3-426,2 1 1,-6 6 56,3 4 1,-4 9-115,0 6 1,1 1-255,-4-1 0,-1-3-270,-3 3 1,0-4-145,0-3 207,5-2 1,-3-11 235,6-1 0,-1-5 51,3-6 0,-3-5 367,0-9 0,4-2-110,3-2 1,0-2 89,-3-5 1,3 0 240,0 0 0,1 6 368,-5 5 1,1 2-138,0 9 1,-4 1 302,0 9 1,-5 3-49,2 4 0,-3 5-318,-1 9 1,0 4-480,0 0 1,0 3 96,0-3 0,0 3-436,0-3 1,0 0-557,0-4 1,-4-3-2465,1-1 3260,-1-4 0,4 8 0,0-5 0</inkml:trace>
  <inkml:trace contextRef="#ctx0" brushRef="#br0">4372 12779 8309,'-5'-16'221,"3"5"190,-6-4 0,6 4 8,-1 0 1011,-3 5-311,4 1-497,-2 5-397,4 5 1,0 6 105,0 6 0,0 3 146,0 2 1,0 4-381,0 2 1,3 2 95,1-2 1,-1 2-425,-3-6 1,0 5 127,0-4 1,-1 3-620,-2-3 1,-2-4-149,-2-3-29,-3-5 534,4 2 1,1-10-79,1-5 1,-1-6 298,2-8 0,-1-4-119,4-7 1,5 3 461,2-3 1,2-1 14,2 1 1,3 0 208,0 4 1,1 1-233,-5 2 0,4 6 94,1 5 1,2 5 77,-2-2 1,-1 4 185,-4 4 1,1 5 121,0 6 0,-4 5-187,0 1 0,-5 0-693,2 4 0,-3-2 219,-1-2 0,0 0 197,0 0 1,0-1 15,0-2 1,-1-1-224,-3-3 0,3-2 0,-4 3 0</inkml:trace>
  <inkml:trace contextRef="#ctx0" brushRef="#br0">4648 13087 8309,'-7'-1'1635,"0"-2"-706,5 1 1,-4-4 347,2 3-247,3 2-246,-4-4-443,5 5 0,5-4-14,2 1 0,6-1 155,1 4 0,5-1-228,-1-2 0,2 0 3,1-4 1,5 5-168,3-2 0,-1-2-62,4-1 0,-1 3-233,8 0 1,0-1-16,3 2 1,2-4-196,2 3 1,-1-1-83,5 2 1,-6 2 56,3-3 1,-7-1-9,-1 2 1,-13-2-192,-1 2 324,-10 1 116,-4-2 1,-16 4 248,-9 0 0,-6 1-75,-5 2 1,-1-1-110,-3 1 1,0 2 168,4-2 1,-3 1-174,3-4 1,-4 0 184,5 0 0,-1 0-153,4 0 1,3 0 189,0 0-30,5 0 1,-1-5 377,7-2 0,3 2-118,8 2 0,-2-2 30,5 2 0,2-5-68,5 5 0,-2-1 70,2 4 0,2 0-219,2 0 1,-1 0 50,0 0 1,1 2 38,3 1 0,-3-1-54,0 6 1,-5-3-13,1 3 1,-2 1-51,-2-2 1,0 3-156,-3 0 0,-4 1 89,-6-1 1,-3 1-153,-5 0 1,0-1-215,-4 1 0,0 0 132,-3-1 1,3 1-1113,4 0 1,1-1-11,-1 1 0,4-4-1636,0 0 2957,4-5 0,-1 8 0,4-4 0</inkml:trace>
  <inkml:trace contextRef="#ctx0" brushRef="#br0">5488 12949 8309,'5'-11'16,"-4"1"1,5-1 64,-2 0 0,-3 1 679,3-1 0,-3 4 290,-1 0 1136,0 5-901,4-8 58,-2 9-869,2-4 0,-4 10-210,0 2 1,0 2-55,0 2 1,0 5-126,0 1 0,0 3-337,0 2 1,2 2 270,1 1 0,3 0-795,5-4 0,-1-1 247,1-2 1,3 1 75,0-5 1,5-3 242,-1-4 1,1-5 290,-1 2 1,0-8 148,-3-3 0,-1-7-102,-4-4 1,-4-2 732,-2-1 0,-4-1-310,-4-3 0,-5 2 345,-5-2 1,-5 4-499,1 3 1,-1 3-443,1 4 1,-2 2-582,3 2 0,1 2-1078,2 5 1,2 1-1358,2 3 3060,4 2 0,-4 9 0,4 2 0</inkml:trace>
  <inkml:trace contextRef="#ctx0" brushRef="#br0">5340 11651 8211,'-11'-1'41,"0"-3"1,4 3 185,0-3 1,4 3 188,-5 1-239,1 0 0,-2 1-98,2 3 0,-1 2 306,4 5-260,0-1 204,0 1 363,3-1-405,1-4 0,5-3-39,6-10 1,4 0-117,3-8 0,0-2-154,3-5 1,-2 0 5,6-6 1,-3-2 124,0-6 1,-2 2-96,-3-5 1,-1 0 63,-6-3 1,0-1 49,-3 0 0,-2 2 20,-5 2 0,-1 7 168,-3 7 0,-5 4-115,-6 3 1,-2 8 189,2 6 1,0 3-261,1 1 1,1 8-97,-5 3 0,5 10-8,-1 0 1,2 13 156,2 1 1,0 6-270,3 5 1,-1 3-317,4 4 1,-1 0 244,2 1 1,2 5 72,-1-27 0,0 0 0,1 28-114,1-28 0,0 0 0,0 23 41,0-2 1,0-1-92,0-5 0,0-6 87,0-6 1,0-6 44,0-4 1,-1-6-410,-3-2 1,2-7-61,-5 0 0,3-6-256,-3-1 0,0-1 203,-4-2 1,1-2 278,-1-1 1,1-3-2,-1-5 1,0 0 358,1-4 0,-1 2 0,0-4 0,4 4 0,0-2 0,1 2-4,-1-1 0,-1 6 728,4-3 960,1 3-477,3-3-255,0 1 1,5 3-208,2 0 1,2 3-261,2-3 0,3 3-143,0-3 0,5 5-64,-1-2 1,5-2-240,2-1 0,1 1-141,-1-1 0,-3 1-264,3-1 0,0-1-137,-4 5 1,2-5-686,-9 5 1,0-1-186,-3 4 1373,-1 0 0,-4 0 0,-1 0 0</inkml:trace>
  <inkml:trace contextRef="#ctx0" brushRef="#br0">5637 11715 8189,'0'-22'-271,"0"6"1,0-3 108,0 5 0,4 0 1056,-1 3 1,1 0 368,-4 1 313,5 4-507,-4 1-542,4 5 1,-5 1-178,0 3 0,0 2 58,0 4 0,-2 6-192,-1 1 0,1 5 30,-6 3 0,3 2-255,-3 5 1,0 0 131,5-1 1,-4 5-295,3-1 0,0 2-20,4-1 1,0-3-129,0 2 1,6-2 101,5-1 0,1-5-62,6-2 0,-1-7-459,5-4 0,-1-3 283,0-4 1,-3-2-207,0-5 1,-5 0-1112,1 0 1772,-2-5 0,-2-6 0,1-5 0</inkml:trace>
  <inkml:trace contextRef="#ctx0" brushRef="#br0">5861 11864 8083,'-6'-5'-226,"-4"4"1,6-5 448,-3 2 29,-3 3 1,4-5 534,-4 3-504,4 2 0,0-4-26,2 5 243,3 0-155,-4-5 1,6 4-57,3-3 1,-2 0 290,5 0-284,1-4 1,2 3 136,1-2 1,3-1-34,0 4 1,0 1-116,-3 3 1,0 0-165,-1 0 0,2 0 86,2 0 0,-3 4-214,0 3 0,-1 6 40,-3 2 0,2 5-6,-2 1 1,-1 1-131,-3 7 1,-2-4-186,3 3 1,-3-3-100,-1 3 1,-5-4 156,-2 1 0,1-3 49,-1-1 0,0-4 88,-4-3 0,2-6 2,2 0-29,-3-6 0,8 1 3,-5-6 1,5-3-12,-2-5 1,3-3-136,1 0 1,1-5 33,3 1 1,-2-1 109,5 2 0,-3-3 73,3 2 0,-4-5-93,4 2 0,-1-3 232,1 7 1,2-3-1,-6-2 0,5 1 40,0 0 0,-4 4 118,0 3 1,1 2 256,-2 2 1,1-1 139,-4 0 0,1 5 211,2 3-641,-1 2 1,2 5 33,-4 3 0,0 4-43,0 3 0,0 3-11,0 4 1,0 0-169,0 1 1,1 3-21,3-1 1,-3 5-130,3-4 0,-3 3-115,-1-3 0,3 0-275,1-4 1,3-1-265,-3-2 0,4 1 351,-1-5 0,6-4-282,1-2 1,4-6-215,-4 1 1,5-3 917,-1-3 0,2-3 0,1-5 0</inkml:trace>
  <inkml:trace contextRef="#ctx0" brushRef="#br0">6233 12002 8107,'-6'-5'0,"-2"3"0,4-5 1646,1 0-1028,3 1 0,0 0 90,0 2 975,4 3-1072,7-8 0,2 8 91,5-3-101,0 3-272,3-4 0,0 4 412,0-3-563,1 3 0,-2-2-148,-3-1 0,4 1-229,-4 3 0,0-4-777,1 0 0,-5 1 627,1 3 1,-6 0-1825,-1 0 978,-5 0-296,3 0 0,-7 0 1491,-5 0 0,-5 0 0,-9 0 0</inkml:trace>
  <inkml:trace contextRef="#ctx0" brushRef="#br0">6361 11832 8107,'-5'-17'-247,"4"-3"-62,-3 2 1,3 3 184,1 1 1516,0 2-824,0 1 1,0 4 1229,0 0-630,0 5-551,5-3 0,-3 10 92,5 2 1,-3 4 60,3 3 0,-5 2-277,2 6 1,-2 0-247,2 3 0,-3 2-10,2 5 1,0-4-370,0 1 1,-2-1-264,3 4 1,-3 0-530,-1 0 0,0-1 109,0-3 1,0 2-702,0-6 0,0 1-614,0-4 1261,0-4 869,5-6 0,-4-2 0,4-3 0</inkml:trace>
  <inkml:trace contextRef="#ctx0" brushRef="#br0">6541 11662 8161,'0'-22'0,"0"6"305,0 2 1,0 2 488,0 1 0,2 5-61,1 3 1,0 1 180,4 2 1,-1 2-393,1 1 0,2 1-196,-2 6 1,-1 0 51,1 8 1,-1-1-96,1 5 0,1 0-227,-4 3 1,3-2-62,-3 6 0,3-1-107,-4 4 0,1-2-55,-4 2 0,0-5-450,0 8 0,0-8 188,0 5 1,0-8 174,0-3 1,0-4-408,0-7 454,0 1 1,0-6 272,0-5-90,0-10 0,5-3 54,2-4 0,0-5-117,3-2 1,-1-6 46,5 2 1,1-3 66,-1-1 1,4 1-85,-4 3 0,4-1 331,-4 8 0,0 0 56,-3 10 50,0 3 1,-2 10 40,-2 5 0,-1 6 36,-2 12 1,-2 2-176,5 5 0,-3 0-63,3 0 1,-5 0-423,2 0 1,0-4 190,0 1 0,3-2-896,-3 1 1,0-6 493,0-8 1,-2-2-2204,5-2 1528,0 1 1,4-5 1088,0-3 0,-1-6 0,1-3 0</inkml:trace>
  <inkml:trace contextRef="#ctx0" brushRef="#br0">7169 11619 8124,'0'-11'1146,"0"4"-516,0 0 126,0 5 1108,0-3-1249,0 15 1,1-2-54,3 10 0,-2-1-77,5 5 0,-3 0 18,3 3 1,-4-2-235,4 6 1,-3-4-47,3 3 0,-1 0-14,1 4 0,1-1-150,-4-3 0,3 2-165,-3-5 1,-1 1 141,-3-1 0,0-6-672,0 2 466,0-7 0,-1 1-1224,-3-4 146,3-5-353,-4-1 907,5-5 694,0-5 0,0-1 0,0-5 0</inkml:trace>
  <inkml:trace contextRef="#ctx0" brushRef="#br0">7435 12045 8234,'0'-8'0,"0"1"0,0 4 1424,0-4-315,0 4 1186,0-1-1036,0-1-707,0 4 0,5-5-130,2 2 0,7 3-157,4-2 0,2 1-122,1 2 0,1 0-146,3 0 0,-1 0-52,4 0 1,-3 0-305,3 0 1,-3 0-1144,4 0 0,-6-1 698,2-2 0,-7 0-1989,-4-4 2793,-2 5 0,3-12 0,2 2 0</inkml:trace>
  <inkml:trace contextRef="#ctx0" brushRef="#br0">7924 11747 8111,'0'-11'0,"1"-3"214,3 0 0,-2-1 402,5 5 0,0-4-153,4-1 1,1-2 48,2 3 0,-1-5-408,5 1 0,-4-7 61,4-3 1,-5-4-130,1-4 1,-2-6-38,-2-8 0,-4-1 174,-2 2 0,-3 2 103,-1 8 0,-5 8-47,-2 6 0,-2 5 19,-2 5 0,-1 6 128,-2 9 0,1 5-233,-5 2 0,4 8 85,-4 6 1,4 7-150,-3 7 1,4 8-19,-2 6 1,4 5-397,0 2 0,1 0 282,7-26 0,-1 0 0,-5 27-68,5-27 1,1 0 0,-2 29-31,3-29 1,1 1 0,-1 26-201,2-3 0,2-9 61,1-3 1,-2-4 82,3-3 0,1-4-104,-2-10 0,1-4-785,-4-3-531,4-2 1048,-2-6 0,2-2 214,-4-8 1,-3-5-99,-1-6 1,1-4 463,3 2 0,0-7-193,0-1 1,0-1 95,0 1 1,0 3 404,0-3 1,1 6-352,2 1 0,3 2 1053,5-2 0,1 3-197,2 4 0,-1 2 106,5 2 1,1-2-565,5 6 1,0-1-370,4 4 0,1 0-638,3 0 1,0 4 455,-1-1 1,-3 6-860,-4-2 1054,-1-3 0,-2 6 0,0-4 0</inkml:trace>
  <inkml:trace contextRef="#ctx0" brushRef="#br0">8403 11810 8111,'-6'-10'156,"-4"-1"1,8 2 314,-5 2 1,3 1 673,-3 2 1,4 3-489,-4-3 1,0 8 92,-4 3 1,0 7-242,1 4 0,-1 6-151,0 1 0,2 4-227,2-1 1,1 3-133,2 1 1,3 0-242,-2 0 0,6-5-12,4-2 0,8-4-349,2-3 1,3-4-28,2-7 0,-1-2-554,0-5 0,0-1 243,1-3 0,-2-2 134,-2-4 807,2-6 0,-9-5 0,5-6 0</inkml:trace>
  <inkml:trace contextRef="#ctx0" brushRef="#br0">8584 11810 8111,'0'-7'633,"0"0"-443,4 0 0,-1 1 849,4 3 1,-4 7-147,4 7 0,-1 1 24,1 6 0,2 3-586,-6 4 1,2 1-297,-1-1 0,-3-3-56,2 3 1,-2-3 117,-1 0 1,0-2-1462,0-3 1110,-4 4 0,-2-11-727,-5 1 0,4-5 386,0-6 1,5-3 195,-2-4 0,3-1 305,1-10 1,1-3 258,3-4 1,3-3-60,7 3 1,-1-3 172,5 3 0,-4 4 452,4 3 1,-5 6-337,1 1 0,-2 5 306,-2 6 1,-4 9-309,-2 1 0,-3 12-287,-1-1 1,0 7-403,0 1 1,-1-2-806,-3 1 0,2-4 660,-5 1 441,4-3 0,-6-1 0,3 1 0</inkml:trace>
  <inkml:trace contextRef="#ctx0" brushRef="#br0">8935 11725 8109,'1'-7'912,"2"0"1,3 6 780,5 1-1126,-5 5 1,3 10 163,-2 3 1,3 7 199,0 3 0,0 3-266,-3 1 0,1 3 218,-4 1 0,-1-1-1109,-3-3 0,0 0 197,0 0 1,-4-5-3007,-3-2 3035,-8-3 0,-1 0 0,-5-1 0</inkml:trace>
  <inkml:trace contextRef="#ctx0" brushRef="#br0">6169 12470 8207,'-27'0'-272,"-4"0"1,10 4 1009,0-1 0,4 2-199,7-1 0,-1-3-15,0 2 1,5 0 353,3 0-397,2-2 1,5 8-160,3-6 0,9 1 149,5-4 1,5 0 1,6 0 1,8 0-110,3 0 1,6 0-234,1 0 1,7-5-188,-27 2 1,0-1 0,4-1 0,1 0 108,1 0 0,2 0 1,2-1-1,0 1-374,4 0 1,1 0 0,3-1-1,1 1 310,4 0 0,0-1 0,4 1 0,0 0-14,1-1 1,1 1 0,-2 0-1,0-1-75,-3 1 1,-1 0-1,-3 1 1,0 1 7,-2-1 1,0 1-1,-2 1 1,0 0-61,-4-1 0,-2-1 1,-3 1-1,-2 0-370,21-4 0,-2-3 282,-5 3 0,-7 1-305,-10-1-178,-10 5 429,-7-3 0,-13 5-317,-6 0 0,-9 5 539,-5 2 1,-7 7 71,-3 4 0,2 2 0,0 1 0</inkml:trace>
  <inkml:trace contextRef="#ctx0" brushRef="#br0">7382 12555 8341,'-16'0'0,"5"0"0,-4 0 982,4 0-676,5 5 1,1 4 1502,5 6-1136,0 4 1,1-3-284,3 5 1,2 2-277,4 2 1,0 2-1029,-3 5 0,5 2 532,-5-2 0,8 0 26,-4-11 1,2 2 174,-3-9 1,2-5-39,2-5 0,-2-3 75,2-1 0,3-8 232,1-3 1,2-8 120,1-2 1,-3-2 493,-1-5 0,1 3 74,3-3 0,1 5-274,-1 2 0,0 5 364,0 5 1,-3 2-334,0 1 1,-5 5-105,1 6 1,1 8-264,0 7 0,-1 2-253,-4 1 0,0 2-357,-3 1 1,1-1-774,-4 2 0,-1-6-987,-3-2 2203,0-4 0,0 3 0,0-6 0</inkml:trace>
  <inkml:trace contextRef="#ctx0" brushRef="#br0">9403 12438 8180,'0'-10'1066,"0"-6"0,0 4-884,0-2 1,4 7 243,3 4 0,3-2 282,1 1 0,3 1-288,0 3 0,6 0-155,1 0 1,1 0-393,2 0 1,-1 0 163,-2 0 0,0 0 35,1 0 0,-2 0-486,-2 0-1013,-3 0 0,-9 5 268,-3 2 0,-7 3-977,-7 4 2136,-4 3 0,-16 4 0,-2 1 0</inkml:trace>
  <inkml:trace contextRef="#ctx0" brushRef="#br0">9456 12534 8180,'-27'17'0,"2"-2"75,7-4 414,3-6 856,9 5-710,1-9 1,11 4 130,5-5 1,4-1-271,6-3 1,2 2-110,2-5 1,-3 3-1322,3-3 1,-3 1 933,0-1 0,4-2 0,1 3 0</inkml:trace>
  <inkml:trace contextRef="#ctx0" brushRef="#br0">10147 11842 8235,'0'-10'297,"-4"-1"-110,2-4 1,-2 3 193,4-2 0,3 2 211,1 1 1,8-1 480,-2-2-685,8 2 0,-2-2 20,6 7 0,3-2-68,-1 2 1,5 2 53,-4 1 0,-1 3-128,-2 1 0,-1 6-149,0 5 1,-1 3 132,-2 4 0,-6 5-117,-5-1 0,-5 2 15,2 1 1,-3 2-226,-1 5 0,0 0 53,0 0 0,-6-2-159,-5 2 1,0-6-538,-7 6 1,1-9 377,0-1 0,-3-2-126,2-6 0,2-1 122,2-6 0,6-2 276,1-5 1,1-2-90,-1-1 1,2-8 188,5-6 1,1-4-79,3 0 0,2-5 21,4-2 1,2-3 67,2-1 1,-1 0 71,5 0 1,-4-1 37,4-2 0,0 2-105,3-3 0,-3 7 159,0 0 1,-4 6-56,3-2 1,-7 3 309,1 5 48,-8 6 474,2 2-489,-5 7 1,-1-2 338,-3 4-757,3 4 0,-7-1 184,4 4 0,-1-4-226,2 5 1,0-1 61,-4 3 0,1 2 20,-1 2 0,-1 2 18,5 1 0,-2 3 7,1-2 1,3 2-154,-2 2 1,1-1 89,2 0 0,0 0-91,0 1 0,5-1 81,2 0 0,3-1-180,0-2 1,6 1-32,1-5 1,2 0-12,-1-3 0,2-5-136,-2-3 0,-2-1-258,2-2 0,-4 0-686,4 0 0,-5-5 504,1-2 0,-6-3-2266,0 0 2997,-1 4 0,3-8 0,1 2 0</inkml:trace>
  <inkml:trace contextRef="#ctx0" brushRef="#br0">11009 11949 8272,'-13'-7'123,"2"0"1,3 4 310,-3 0 1,4 0 44,0 0 0,4 2 311,-5-3 154,6 3-260,-3 1-356,5 0 1,4 1-1,-1 3 1,6-3 15,-2 2 1,6-1-51,1-2 1,4 0-16,-4 0 0,5 0-59,-1 0 0,5 0 50,2 0 0,1 0-94,-1 0 0,-3 0 109,3 0 1,1-4-355,-1 0 0,0 1-166,-4 3 0,0 0-150,1 0 0,-6-4-670,-2 1-866,-2-1 67,-6 4 693,-1 0-976,-19 0 2137,5 0 0,-16 5 0,9 1 0</inkml:trace>
  <inkml:trace contextRef="#ctx0" brushRef="#br0">11126 11725 8272,'-5'-10'0,"-1"-1"0,-4 0 1569,4 1-366,1 4 516,5 1-1130,0 5 0,0 6 26,0 5 1,0 1-8,0 5 0,3 1 273,1 3 0,1 1-365,-2-1 0,-2 1-291,3 3 1,-2-1 59,2 4 1,-3-1-960,3 2 1,-3 1-83,-1-1 1,0-2-556,0 1 0,0-4 555,0 1 1,1-3-345,3 0 0,-2-6 1100,5-2 0,0 3 0,4-1 0</inkml:trace>
  <inkml:trace contextRef="#ctx0" brushRef="#br0">11456 11576 8428,'0'-10'474,"0"-1"91,0 5 1,1 4 1192,2 9 0,0 2-822,4 13 0,0-2-75,3 8 0,-2 2-325,-1 5 1,-4-2-551,4 3 1,-4 0-113,0 0 1,-2 4-66,-1-1 0,0-3-151,0-5 1,0-5-539,0-8 1,0-2-1228,0-6 1406,0-4 0,0-7 630,0-10 0,2-4 156,1-6 1,3-2 159,5-2 0,-1-2-137,1-5 1,4-1 106,3-2 1,1 6 76,-1 1 0,2 5 190,-3 6 0,0 3-84,1 6 0,-5 5-139,1 6 1,-2 8 265,-2 7 1,-3 7 60,1 3 1,-6 3 23,1 1 1,-1 0-382,-2 0 1,0 1-314,0 2 0,-2-5-487,-1 2 0,-3-8-895,-5 1 0,2-2-2636,2-2 4102,2-4 0,0-2 0,-1-4 0</inkml:trace>
  <inkml:trace contextRef="#ctx0" brushRef="#br0">12051 11704 8293,'-6'0'709,"2"0"0,5 8 220,2 3 0,3 8 958,5 2 0,1 5-659,2 6 1,-2 0-585,2 0 1,-2 5-499,-2 2 0,-4 3-148,-2 4 1,-3-6-206,-1 3 0,-5-6-351,-2 2 0,-11-1-2013,-3 1 2307,-7-3 1,1-4 0,-5 0 0</inkml:trace>
  <inkml:trace contextRef="#ctx0" brushRef="#br0">10009 11715 8330,'-6'-11'0,"-2"0"0,4 1 0,1-1 1450,3 1 91,0-1 356,0 5-1221,-5 1 1,0 11-20,-2 5 1,-2 5 75,2 9 0,-3 2-251,0 5 1,0 4-86,3-1 1,-1 4-122,4-3 0,1 4-430,3-1 1,1-2-53,2-2 0,8-3-196,7-4 0,7-2-45,3-4 0,3-2-660,1-3 0,3-5-17,0-5 1,6-3 1123,-2 3 0,2 0 0,2 4 0</inkml:trace>
  <inkml:trace contextRef="#ctx0" brushRef="#br0">12019 11225 8342,'-10'-10'0,"0"-1"825,3 0 55,-2 1 145,7-1 311,-2 0-370,4 1 0,6 0-392,4 3 1,2 3-125,6 4 1,0-4-116,3 0 1,4 1-290,-1 3 1,5 1 85,-4 3 0,-1 2-252,-2 4 1,1 6 71,-1 1 1,-3 5-129,-9 2 1,0 4-54,-3 3 1,-3 5-221,-4-1 1,-9 4 200,-5-3 1,-2-1 71,-1-3 0,-1-5 589,-3-2 1,4-3-50,3-5 1,3-5 635,4-5-615,3-4 1,8 0 49,3-6 0,4 0 42,3-4 1,3 0-119,4-4 1,0 2-391,1 2 1,-5-1 153,1 4 1,-5-3-1783,1 3-947,-2 1-1508,-1 3 4114,-5 0 0,-2 9 0,-4 3 0</inkml:trace>
  <inkml:trace contextRef="#ctx0" brushRef="#br0">12828 12013 8384,'-6'-11'-116,"-3"4"198,6 0 1,-1 3-144,4-3 182,0 5 183,0-8-95,0 9 1,-1-7-60,-2 4 1,0 1 356,-4 3 0,0 0 585,-4 0-517,1 0 0,-1 0-163,1 0 1,-1 3-122,0 1 1,4 3 385,0-3-114,5 4-117,-3-2 1,10 0-128,2-3 1,8-2 182,6-1 0,3 0-77,8 0 0,-1-1-90,8-2 0,0-2-193,3-2 0,4-6-210,0 2 1,-1-2 24,-6 3 0,-3-1 145,-8 0 0,-7 1-954,-6-1 638,-8 5 1,-4 1-1016,-6 5 0,-4 0-194,-8 0 1,4 9 1422,-4 1 0,-1 8 0,-1-1 0</inkml:trace>
  <inkml:trace contextRef="#ctx0" brushRef="#br0">13689 11683 8613,'-6'-6'1678,"-3"-4"-965,8 5-346,-4-1 0,10-4 466,2 3-644,7-2 0,2-2 110,6 0 0,3 1 23,-1-1 1,6 0 38,-2 1 1,2 3 134,-2 0 1,2 4-413,-5 0 1,-1 6 138,-2 4 0,-6 7-33,-2 4 1,-3 4 100,-4 2 1,-2 5-284,-5 6 1,-6-2-156,-5 3 1,-1 0-115,-5 0 1,-1 2-20,-3-6 1,-1 1-187,1-8 0,3-5 166,1-6 0,4-4 2,-1-2 249,6-4 1,4-10-110,4-4 1,4-6-129,4-5 1,5 0 146,1 0 0,5-4 1,-2 0 0,3-3 92,2 3 1,-1-4 110,0 4 0,-3-1 66,0 2 0,-2 1-132,2-2 0,-4 4 211,-7 3 1,2 3-55,-6 4 1,1 1 1346,-4-1-911,0 5 1,-5 1 66,-2 5 0,1 2-277,-1 1 0,0 4-239,-4 7 1,2-1-11,2 5 0,-2 3 81,6 4 1,-4 0-187,3-4 0,1 4 104,3 0 1,1 1-532,2-1 1,1-3-82,6 3 0,0-6-314,8-1 1,1-5 133,5 1 0,0-7-444,4-3 0,1-3 107,3-1 0,3-6 433,1-5 1,-6 1-1136,-5-5 1699,-2-1 0,-2-1 0,0-4 0</inkml:trace>
  <inkml:trace contextRef="#ctx0" brushRef="#br0">14327 11204 8535,'0'-15'512,"2"2"186,1-5 1,-1 5 55,6-1 0,2 2-239,4 1 1,2 5 504,-2 3 1,2 2-362,6 1 1,-5 1-527,1 2 1,-5 7-42,1 4 0,-5 5-125,-2-1 1,-5 3 27,2 4 0,-8-2-206,-3 6 1,-4-4-83,-3 3 1,1-4 93,-5 0 1,5-2-144,-1-5 1,4 2-56,3-4 381,-3-1 0,10-8 170,0-3 0,6-2 338,8-1 0,6-4-213,5-3 1,5 1 14,-2-1 1,4 3 38,3-3 1,-5 5-113,2-2 0,-7 3-226,-1 1 1,-2 1 149,-5 3 0,-2-2-973,-8 5 0,1-3-249,-4 3 1,-1 0-1888,-3 3 2964,-5 1 0,-1 0 0,-4-1 0</inkml:trace>
  <inkml:trace contextRef="#ctx0" brushRef="#br0">11062 12715 8269,'-21'0'-496,"-1"-5"1,1 4 247,0-3 1,3 3 675,0 1 0,5 0 649,-1 0-514,-2-4 1,4 2-205,-2-1 0,2 2 471,1 1-157,1 0-212,-1 0 0,4 0 701,0 0-380,4 0-529,-1 0 1,5 0 58,2 0 0,1 0-16,7 0 0,-2 0 52,9 0 1,1 0 157,6 0 1,3-4-173,7 1 0,4-2-65,7 1 1,9 0-457,-24 0 0,2 0 0,-1 0 0,2-1 255,2 1 0,2 1 0,5-2 1,1 0-372,4 0 1,3 0 0,3-1 0,2 1 341,2 0 0,1-1 1,-1 1-1,0 0-534,0-1 0,1 1 0,-1 0 0,1 1 436,-3 0 0,1 1 0,0-2 1,-1 1-77,3 2 1,-1 1 0,-4-1 0,-1 0 41,2 2 1,0 0 0,-3 0 0,1 0-179,0 0 0,0 0 0,1 0 0,0 0 241,1 0 1,0 0-1,-4 0 1,-1 0 35,0 0 1,0 0 0,-6 2-1,-1 0 77,-4 0 1,0-1 0,0 2-1,-1-1-9,1 0 0,0 0 0,-3-2 1,-1 1 85,0 1 0,1-1 0,-3 0 1,-1-2 229,-2 0 1,0-1 0,29-1 40,-2-4 0,-6 4-69,2-4 0,-7 0-124,0-4 1,-2 2-54,-2 1 1,-7-1 768,-4 2 0,-6-1-1113,0 1 1,-4-2 861,-3 6-1657,-7-6 705,-7 8 0,-5-3-1075,-2 4 1,-6 1-2974,-8 2 4297,-1 8 0,-17 5 0,1 6 0</inkml:trace>
  <inkml:trace contextRef="#ctx0" brushRef="#br0">13083 12843 8176,'-15'-5'0,"4"-5"1036,0-4 1,2 0 757,5 3-820,1 1 1,4 0-342,2 3 1,0-1 135,4 4 1,-1 2-369,1 6 1,2 3-206,-2 7 0,3 2-145,1 6 1,-1-1 158,1 0 0,-2 0-452,-2 1 0,3 0-79,-3 3 1,1-4-361,-1 1 1,2 1 175,-6-5 1,4 1-230,-3-5 0,0-6 438,0 3 1,-2-7 214,5-1 1,-3-6 27,3-5 1,0-7-126,4-6 1,1-2 477,2-5 0,-1 0 21,5-4 0,-1 3 186,5 1 1,0 4-172,3-1 1,-3 8-1,3 3 0,-2 6 34,-2 5 1,-1 3 176,-2 3 1,-4 8-33,-7 7 1,1 5-64,-4 2 1,-1 4-394,-3-4 0,-1 3-326,-2-3 1,0 0-511,-4-4 1,0-1-216,-4-2 0,1 1 992,-1-5 0,0 5 0,1-3 0</inkml:trace>
  <inkml:trace contextRef="#ctx0" brushRef="#br0">9913 13289 8431,'6'-21'0,"-1"5"-636,-5 1 398,5-1 0,-4 4 1036,2-2 0,2 2 416,-1 1-898,4 1 0,-7-1 343,3 1 141,2 4-275,-5 1-263,3 5 0,-2 8 154,1 3 0,-2 3-113,3 0 1,-3 6-69,-1 5 1,4 3 34,-1-3 0,4 8-494,-3-1 0,1 6-133,-2-2 0,-2 3-347,3-4 1,-2 1 293,2-5 1,-3 4-273,2-3 1,-1-4-143,-2-10 176,0-3 913,0-4 0,1-14-215,2-4 0,-1-10 351,1-5 0,2 0-52,-2-7 0,6 2 129,-2-1 0,-1-2-43,1 6 0,0-5 48,3 4 0,1 2-57,0 5 0,-1 4 222,1 7-671,0-3 0,-1 10 161,1 0 1,-4 10-41,0 7 1,0 4-194,4 0 1,-4 1-293,0 3 1,0-1-198,4 4 1,-2-1-589,-2 2 1,2 0 103,-6-4 1,4 0-11,-3-4 1078,4 0 0,3 1 0,5-1 0</inkml:trace>
  <inkml:trace contextRef="#ctx0" brushRef="#br0">10456 13726 8264,'-5'-6'526,"3"0"658,-5 2 1037,4 3-1458,-2-8 0,7 8-38,1-3 1,4-1 2,7 2 0,4-1-231,7 4 0,-1-3-149,4-1 1,5 1-521,6 3 0,4-4 212,3 0 1,1 0-678,3 0 0,0 2 212,-3-5 1,-3 4-390,-5 0 1,-2-2 343,-5 1 0,-10 1-540,-4 3 542,-10-5 0,-8 4 134,-7-3 1,-8 3 51,-6 1 0,-6 1 13,-9 3 1,2-3 51,-5 3 0,1-3 172,-1-1 0,2 0 278,5 0 1,4 0 10,0 0 0,5-1-36,2-3 0,6 2 1056,8-5-912,2 4 1,14-5-125,5 5 1,7-1-31,3 4 0,7 0-188,5 0 0,-1 0 229,-3 0 1,0 5 195,0 2 0,-4 2-177,0 2 0,-5 3 96,-2 0 0,-2 4 125,-8-4 0,1 5-43,-9-1 0,-5 2-542,-9 1 0,-4-1 190,-7-2 1,1 2-748,0-2 1,0-3 97,-1-1 1,2-3-215,3-4 0,2 3 153,8-3 626,-2-3 0,8 6 0,-4-4 0</inkml:trace>
  <inkml:trace contextRef="#ctx0" brushRef="#br0">11275 13683 8184,'-16'-21'0,"5"2"1791,-4 5-1566,8 0 1,1 12 2138,3-1 0,2 3-1080,-3 3 1,3 4-652,1 8 1,1-2-299,3 4 0,-1-2-264,8 2 0,2-2-484,8 2 1,2-3 354,1 4 0,0-5-590,4 1 0,1-5 417,3-2 1,1-5-523,2 2 1,-3-4 267,0-4 1,-5-3 188,-6-7 1,-5-3 269,-6-4 1,-10 3 486,-10 1 1,-11 4-304,-11-2 1,-5 4-33,-6 0 1,1 5-1306,-1 2 1,6 8 1178,1 3 0,-2 7 0,0 3 0</inkml:trace>
  <inkml:trace contextRef="#ctx0" brushRef="#br0">14912 12651 8224,'-6'0'0,"2"0"357,4-5 183,0-1 1,1-3-124,2 2 0,3 1 137,5 2 1,3 2-314,0-5 1,5 3 7,-1-3 0,2 5-71,1-2 0,1 0-252,-1 0 1,-1-3 24,-2 3 0,2 1-227,-2 3 1,-3 0-577,-1 0 1,-6 1 196,-1 3 0,-4-1-1557,0 8 2212,-6-3 0,-8 12 0,-5-3 0</inkml:trace>
  <inkml:trace contextRef="#ctx0" brushRef="#br0">14976 12779 8224,'-10'4'305,"-1"2"695,5 5-154,1-5 0,10-1 122,2-5 1,4 0-392,3 0 0,2-4 112,6 1 0,-5-5-311,1 5 0,-1-4-359,0 3 0,-1 0-320,-6 0 1,1 3-1815,0-3 2115,-1 3 0,1 6 0,0 1 0</inkml:trace>
  <inkml:trace contextRef="#ctx0" brushRef="#br0">15880 12279 8217,'0'-17'0,"0"2"518,0 4-332,5-4 0,-3 3 128,6-2 1,-5 1 147,4-1 0,1 2 94,7-2 0,-4 2-133,4 1 1,1 0 196,2 1 1,-2 3-144,2 0 1,0 1-13,3-1 1,0 2-150,1 5 1,-5 0-73,1 0 0,-1 0-104,0 0 1,-1 8-146,-6 3 0,1 7-40,0-1 1,-4 3 104,0 2 1,-5 0-197,2 3 0,-8 2 63,-3 5 1,-2-5-364,-2-2 1,-1-3 182,-2 0 0,2 1 31,-2-1 0,-1-3 39,1-9 1,3-3-391,4 0 662,0-4 1,-3-1-141,3-9 0,2 0 71,5-7 0,0-2-50,0 2 0,5-5 59,2 2 1,-1-4-35,1 0 1,2 0 8,5 0 0,-2 1 48,2 2 0,-1-2-19,1 2 0,-2 1 41,2 0 0,-2 4 186,-2-1 0,1 2 340,0 1 0,-1 0 110,1 1 683,-5 4-343,-1 1-713,-5 5 1,0 1-198,0 3 1,-4 2-133,0 4 1,-3 2-84,4 2 0,-4-1 127,3 5 0,-3-1-226,4 0 0,-1 4 81,4-4 0,0 2-135,0-1 1,0 1-198,0-5 1,5 4-262,2-4 1,2 0-1,2-3 0,4-4-445,3 0 1,-1-5-99,0 2 0,0-3 583,1-1 1,0-5-608,-3-2 1,-1-3 1252,-4-5 0,-4-1 0,-1-5 0</inkml:trace>
  <inkml:trace contextRef="#ctx0" brushRef="#br0">16433 11821 8217,'0'-11'0,"0"-3"137,0 0 0,0 0 305,0 3 0,5 1 307,2-1 0,0-2-235,4 2 1,-3-2 37,6 6 1,2-2-162,-2-2 1,5 5 280,-1 3 1,2-2-167,1 1 0,0 1-60,1 3 1,-5 1-249,1 3 0,-5-2-197,1 5 0,-3 4-296,-4 3 0,-2 5 313,-5-1 1,0 2-157,0 1 1,-6 0 58,-5 0 0,-1 4-567,-5 0 0,2 1 210,-2-1 1,2-6 75,-2 2 0,4-3 199,-1 0 0,-2-2 271,2-2 0,3-3 703,4 0-464,5-1-54,-3-9 1,10 4-47,2-5 0,4-1 168,3-3 0,-1 3-24,5-2 0,-2-2-42,2 1 0,1 1-179,-5 3 1,4-4-115,-4 1 1,0-1-37,-3 4 212,-5-4-1961,3 2 870,-8-2-1103,4 4 1,-6 1 95,-3 2 1864,3-1 0,-8 7 0,3-3 0</inkml:trace>
  <inkml:trace contextRef="#ctx0" brushRef="#br0">16827 12438 8269,'-5'-6'656,"4"-3"1,-7 7 273,4-6 0,1 5 2797,3-4-2151,0 4-1078,0-1 1,4 3-120,4-3 0,1 3-84,2-3 1,3 3-19,0 1 1,5 0-76,-1 0 1,-2 0-101,2 0 0,0 0 107,3 0 1,-1-3-183,-2-1 0,1 0-755,-5 4 1,4 0 405,-4 0 0,3 0-1149,-2 0 0,-5 0-165,-3 0-1828,-4 0 2265,6 0 1,-9 0 1198,0 0 0,-9 0 0,-8 0 0</inkml:trace>
  <inkml:trace contextRef="#ctx0" brushRef="#br0">17018 12151 8381,'0'-11'335,"0"1"128,0-1 798,0 0 1818,0 1-1434,0 4 105,0 1-1201,0 15 1,4-2 4,0 10 0,3-4-214,-4 4 0,4-1-224,-3 5 0,1 0 62,-2 3 1,-2-2-153,3 6 0,1-6-617,-2 2 0,1 1 373,-4-1 1,3 0-1127,1-4 1,0 1 564,0-1 0,-2-1-446,5-2 0,-3-3 401,3-4 0,0-2 94,4-2 1,-1-2 10,1-5 719,0 0 0,-1-5 0,1-1 0</inkml:trace>
  <inkml:trace contextRef="#ctx0" brushRef="#br0">17338 11981 8444,'0'-17'1956,"0"2"-1108,0 4 1,1 5 48,2 3 0,0 2 323,4 1 0,-1 8-219,1 2 1,2 8-410,-2 0 0,3 7-354,0 3 0,-3 0 49,1 4 1,-5-1-699,4 8 0,-4-3 120,0 3 0,-2-4-57,-1 4 0,0-5-252,0 2 0,0-9-711,0-6 1,-1-4-384,-2-6 1179,1-6 0,-6-1 609,5-8 0,-1-3-136,4-7 0,0-2 5,0-6 1,0 0 128,0-3 1,4 1 384,-1-4 1,5 4-142,-1 0 1,3 2 119,1 5 0,-1-2 430,1 4-556,4 6 1,-3 4 25,2 5 1,-2 10-64,-1 4 1,-4 5 122,0 2 1,-5 2-175,2 1 0,-2 2-186,2 3 0,-3-3-300,2-5 0,-1 0-702,-2 1 1,1-6-1048,2-2 0,0-2 946,4-1 1,-4-5 1046,4-3 0,0-2 0,4-1 0</inkml:trace>
  <inkml:trace contextRef="#ctx0" brushRef="#br0">17667 11832 8242,'5'-22'651,"4"2"191,6 3 0,2 1 448,-2 6 1,3 0-616,0 3 1,2 2-169,2 5 1,-1 5-100,0 2 0,-4 9-224,-3 5 1,-7 1-76,-4 7 0,-1-1-182,-2 4 0,-2 0 67,-1 0 1,-7-1-161,-4-3 1,-3 1-161,2-4 1,0 0 135,1-4 1,3-4 226,1-3-224,-1-7 615,10-2 1,5-6-130,11-3 1,4-2 36,2-4 0,5-1-558,2 0 0,-1 2-470,2 2 1,-6-1-361,2 4 1,-4 0 520,-3 4 1,-2 2 530,-6 1 0,1 8 0,-1 5 0</inkml:trace>
  <inkml:trace contextRef="#ctx0" brushRef="#br0">18093 12470 8263,'-11'0'1114,"4"-3"-398,0-1 1,5-4 273,-2 1 2296,3 2-2421,1-4 0,1 4-72,3-2 1,1 2-250,6 5 1,4 0-62,3 0 1,-1-4-257,0 1 0,2-1-27,6 4 0,-2 0-147,1 0 0,-1 0 70,-2 0 1,4 0-272,0 0 1,0-1 132,-4-2 1,0 1-841,0-1 0,-4 2-48,-3 1 1,-2 0-1685,-1 0 382,-5 0-1014,-2 0 1169,-4 0 2050,-4 0 0,-7 0 0,-6 0 0</inkml:trace>
  <inkml:trace contextRef="#ctx0" brushRef="#br0">18327 12311 8263,'0'-11'2645,"0"0"567,0 5-528,0 2-1224,0 13 1,1 3-385,2 9 0,-1-3-447,1 0 0,-2 3 37,-1 4 0,0 0-207,0-4 1,0 0-215,0 0 1,0 1 7,0-1 0,0-1-210,0-2 1,0-3-98,0-4 0,0-1-173,0 1 1,0-4-10,0 0-456,0-4-2149,0 1 1261,5-4-1198,-4-4 1,4 1 2777,-5-4 0,5 0 0,1-4 0</inkml:trace>
  <inkml:trace contextRef="#ctx0" brushRef="#br0">18752 12470 8196,'0'-15'0,"0"2"-11,0-5 0,0 4 406,0-4 1,0 4 75,0-4 1,1 5 20,3-1 0,2 2 124,4 2 1,5-1-186,-1 0 1,5 2 5,-2 2 1,5 1-118,3 2 0,-3 3 5,3-2 0,-4 6-170,-3 4 1,-2 3-161,-1 0 1,-8 6 67,0 1 1,-5 7-105,-2 1 0,-8 4-83,-3 0 1,-8-2-2,-2 1 0,0-3-375,-4 4 0,-1-5 221,1 5 1,0-9 98,4 1 1,0-7 63,-1 1 0,6-4 404,2 0-66,7-5 0,4-1 77,10-5 0,5-4-89,9 1 0,1-5 44,-1 5 1,4-1 52,0 4 0,4-3-29,0-1 1,-3 1-269,-2 3 0,-1 0 171,-2 0 0,0-4-622,1 1 0,-6-1-302,-2 4 1,-3-1-667,-4-3 0,3 3 129,-3-2 0,-3 0 1280,0 0 0,2-3 0,0-5 0</inkml:trace>
  <inkml:trace contextRef="#ctx0" brushRef="#br0">19284 12481 8196,'9'-11'0,"-1"1"0,1-5 0,-2 1 0,3 0 0,0 3 0,1 1 0,-1-1 0,5 0 0,-1 1 0,1 4 0,-1 2 0,-2 3 2667,2 1 0,2 1-1381,-2 3 1,-3 3-862,-4 7 0,-1 3-148,1 4 0,-3 0-31,-4 1 1,0 0-1,0 3 0,-1-3 31,-2 3 0,-3-2-31,-5-2 1,0-1-71,1-2 0,0-2-2197,3-2 1,-2-3 933,2 0 1,1-5 87,-1-6 990,4 0 1,-1-5-75,4-2 1,1-4 88,2-3 0,3-3-60,5-4 0,0 0 177,-1 0 1,2-1-36,2 1 0,-1 0 73,5-1 1,-5 1 272,1 0 1,-2 4-170,-1 3 1,-2 2 627,-2 2 0,1 3 135,-4 0-436,-1 4 1,-3 0-104,0 6 0,-1 3-225,-2 5 0,0 1-81,-4 2 1,4 1 30,-4 3 0,4 2-528,0-2 1,2 2 279,1 1 1,1-1-720,2-2 0,3 1 363,5-5 0,4 4-587,3-4 0,3-3 198,4-4 1,2-5 0,5 2 0,0-3 21,0-1 1,-4-1-201,1-3 1,-7-2-1060,-1-5 2016,-4 1 0,-2-6 0,2 0 0</inkml:trace>
  <inkml:trace contextRef="#ctx0" brushRef="#br0">19890 12247 8196,'0'-14'603,"0"-1"0,0 1 1005,0 4 601,0-1-650,0 5-562,5 1 1,0 11-254,2 5 0,2 4-274,-2 6 0,-1 5-395,1 3 0,-4 2 34,0 0 1,2 3-173,-1 1 1,-1-1-288,-3 5 0,0-6-409,0-1 1,0-1 194,0-6 1,0 0-471,0-4 1,0-8 95,0-2 553,0-8 0,0-3 475,0-7 1,1-7-126,3-4 1,-2-3-49,5-4 1,0 1 50,4-4 0,-2 4 312,-1 0 0,1 2 27,-2 5 0,3-2 639,0 5-263,1-1-440,-1 9 0,1 4 164,0 9 1,-2 1-82,-2 10 0,2 0 57,-6 3 1,4 2-150,-3 1 0,-1-1-280,-3 2 1,4-6-229,-1-2 0,1-2-571,-4 2 1,0-4-840,0 2 0,3-7-95,1-1-993,0-5 2772,-4 3 0,4-5 0,2 0 0</inkml:trace>
  <inkml:trace contextRef="#ctx0" brushRef="#br0">20550 12619 8256,'-6'-6'0,"-2"-3"1056,4 2 0,-3 1-414,3-1 1,1 3 3404,3-3-2873,0 5 1,5-4-375,2 2 1,3 3-302,4-3 1,2 3-216,2 1 1,2-3-333,-3-1 1,3 1 150,2 3 1,3-4-127,-1 1 1,1-1 109,-4 4 0,4-1-622,0-3 1,3 3-144,-3-2 1,0 0-289,-4 0 0,-4 1 96,-3-1 1,1 2-1718,0 1 1356,-1 0 1,-7 0 98,0 0 1132,-5 4 0,3-2 0,-5 2 0</inkml:trace>
  <inkml:trace contextRef="#ctx0" brushRef="#br0">21050 12279 8256,'6'-16'0,"3"4"1785,-2-2-1102,3 2 1,0 5 221,1 0 1,3 5 349,0-2 0,4 3-510,-4 1 0,4 6-258,-4 5 1,4 4-153,-4 6 1,-3 5-68,-4 3 0,-5-2-317,2 1 1,-3 1-261,-1 3 0,-5-4-258,-2 0 0,-3 0 131,0 0 1,-1-3-592,1-8 1,-1 1 297,0-7 1,1 1-317,-1-9 894,5 1 1,1-5-68,5-3 0,0-5 250,0-6 1,5-4 12,2 2 0,6-3 27,1-2 0,4 0-52,-4-3 1,5-1 47,-1-2 1,1 1 259,-1 2 0,0 2-147,-3-2 1,-1 4 658,-4 3 0,-4-1-393,-2 5 0,-3 4 700,-1 3 1,-1 4 350,-3 0-928,-2 1 0,-4 4-239,-1 1 0,1 3-76,-1 5 0,4 3-117,0 0 0,4 5 86,0-1 1,2 2-332,1 1 1,0 0 159,0 1 0,1-1-619,2 0 1,4-1-109,8-2 0,2 1-316,8-5 1,-1 0 289,4-3 1,1-5-321,2-3 0,0-1-634,-2-2 0,0-2 826,-4-1 1,-1-3 827,-7-5 0,3-9 0,-3-2 0</inkml:trace>
  <inkml:trace contextRef="#ctx0" brushRef="#br0">21550 11896 8280,'0'-11'296,"0"0"73,0 1 0,4-1 271,3 0 0,3 2 744,0 2 1,6 1-545,2 2 1,2 3-372,1-2 0,1 1-210,3 2 1,-2 2 26,1 1 1,-2 3-573,-5 5 1,-1 1 176,-6 2 0,-4-1 26,-2 5 0,-3-1-15,-1 5 0,-5-1-208,-2 0 0,-6-3 356,-1 0 1,0-2-112,3 2 1,1-2 346,-1-1 1,5-7 113,3 2 228,1-1 0,7-3-200,2-3 0,11-3-131,3-3 1,11 0-401,0-4 1,2 5-559,-2-2 0,2 0-4142,-2 0 4803,3 5 0,-13 0 0,4 4 0</inkml:trace>
  <inkml:trace contextRef="#ctx0" brushRef="#br0">17199 13045 8576,'-10'-5'0,"-1"4"-58,0-3 0,1 0 590,-1 0 0,2-1 1763,2 2-1143,-3 2-14,9-4-955,-4 5 1,6 0 100,3 0 0,2 0 290,4 0 0,1 1-138,0 3 1,1-3 240,2 2 0,-1 0-60,4 0 0,1-2-149,3 3 0,4-3-202,0-1 1,6 0-1,1 0 1,7-1-317,10-3 1,7 0-149,-23 0 0,1 1 0,4-2 1,1 0 22,5 1 0,1 1 1,2-1-1,1 0-297,5 0 1,1 1 0,1-2-1,0 1 154,0 2 1,0 1 0,2-3-1,0 1 124,0 1 0,0 0 0,-3 0 1,-1 1 17,1 0 1,-1 2 0,-4-1 0,1 0 92,0 0 1,-1 0 0,0-1 0,0 0-211,1 0 0,0-1 0,-6 1 0,-1 1 342,0-2 1,-1 0-1,-5 1 1,-1 1-152,-2 0 1,0 0-1,-2 0 1,0-1 385,-2-1 0,0 0 1,22 0-30,-10-5 1,-4 3 536,-6-3 0,-1 0-524,-3-4 0,-2 4 607,-5 0 0,0 0-774,-4-4 0,-1 4 1340,-6 0-1844,1 5 1,-4-3 552,0 5-1510,-5 0 1,2 1 626,-8 3 1,-1 2-934,-6 4 1,-1 5 525,-2-1 1,-3 4 1139,-4-4 0,-10 5 0,-2-3 0</inkml:trace>
  <inkml:trace contextRef="#ctx0" brushRef="#br0">18784 13268 8254,'-6'-10'0,"-2"-1"1093,4 0 1,-3 4 875,4 0 349,-1 5-1551,4-3 1,5 6 171,2 3 0,0 6-519,4 8 0,-3 2-304,6 1 1,2 4-752,-2 0 1,1 5 487,-1-2 0,-2-2-883,2-1 0,2 1 344,-2-1 0,0 0-39,-3-4 1,-2-5 200,-2-1 0,3-8 398,-3-4 0,-1-4 461,1-6 1,-4-1-326,4-10 0,-3-3 572,3-4 1,0-5-201,4 2 1,3-2 1,0 2 1,5-3-53,-1 3 1,2 3 26,1 4 0,-3 4-3,0 7 0,-2 0-114,2 3 0,1 3 23,-5 8 0,0 7-44,-3 6 0,-1 3-35,1 2 0,0 0 5,-1 3 1,-3-3 31,0 3 0,-3 0 12,3-4 0,-5 2 129,2-9 1,-3 0 222,-1-3-344,0 0 1,-1-6-2666,-3-1 1822,3-3 0,-3-2-3352,4-3 3952,0 3 0,-5-8 0,-1 3 0</inkml:trace>
  <inkml:trace contextRef="#ctx0" brushRef="#br0">21815 12992 8310,'4'-8'685,"0"1"0,4 0-198,-1-3 1,2 3 715,2-1 1,4 5-284,3-4 0,3 4-53,4 0 0,-1-2-305,4 2 1,1-2-18,2 1 1,1 2-407,0-5 0,0 5 62,0-2 1,-5-1-589,-2 2 0,1-2 306,-1 1 0,-5 3-1664,-6-2 0,-5 3 120,-2 3 0,-6 4-377,-1 8 1,-10-4 2001,-7 4 0,-8 1 0,-2 1 0</inkml:trace>
  <inkml:trace contextRef="#ctx0" brushRef="#br0">21805 13183 8310,'-17'6'480,"-2"2"826,5-4 788,5-1 1444,4-3-2284,5 0 1,9-1-607,6-2 1,4 0 1009,2-4 1,0 4-797,0-4 0,5-1 289,3-2 1,-2 3-882,1 0 1,-1 1-750,2-1 1,-2-2 146,-2 6 0,-3-4-389,3 3 1,-2 1 664,-2 3 56,-5 0 0,5 4 0,-5 2 0</inkml:trace>
  <inkml:trace contextRef="#ctx0" brushRef="#br1">21730 11874 8323,'15'-20'0,"-1"2"0,3 0-288,-2 3 1,4 1 196,-2 4 0,3-5 439,2 1 0,-1 4-109,0 2 0,-3 1 203,0-3 1,-2 0-93,2 3 0,-3-1 456,-4 4-162,0 1-56,-1 3-571,-4 0 0,-2 0 200,-8 0 1,-2 8-197,-4 3 1,-3 6 129,-5 1 0,-1 7-146,-9 3 1,-1 4-32,-3 4 1,-1 0-316,-2 3 1,-3 3 388,-5-3 1,22-17 0,-1 2-24,-1 1 1,0 0 0,0-1 0,1 0 21,-3 1 1,0 0 0,1-1 0,0 0 3,-1 1 0,0 0 1,1-1-1,1-1 39,-20 20 0,5-7-138,3-4 1,3-1-33,4-6 0,-2 3 41,5-3 1,2-4-61,5-3 1,-1-5 160,5 1 0,1-2 25,6-1 395,-3-1 0,8-3-326,-5 1 23,4-6-83,-1 3-2048,4-5 1253,0 0 1,4 3 698,3 1 0,3 4 0,1-2 0</inkml:trace>
  <inkml:trace contextRef="#ctx0" brushRef="#br1">17125 11438 8156,'16'-38'0,"3"2"-344,-5 4 1057,5 0-355,-2 5 1,-1 1 349,-1 4-496,-4 6 0,0 0 79,0 6 1,-4 0 291,0 3-46,-5-2-53,3 8-165,-5-9 226,0 9-361,0-4-1,0 5-170,0 5 1,-4-3-157,1 5 1,-5 0 43,1 4 0,-6 3 156,-2 0 1,0 5-154,1-1 1,1 2 70,-5 1 1,0 2 25,-3 2 0,0 2 81,0 5 0,-5 2 13,-3 5 1,1 1-488,-4 10 0,1 1 400,12-23 0,-1 1 1,2 0-1,1 2-7,-3 3 0,1-1 0,1-2 1,0-1 20,-1 0 0,-1 0 0,3-2 0,0-1-25,-1 0 0,1 0 1,-17 22-111,3 1 0,2-10 402,1-1 1,4-2-132,-1-5 1,2 2 132,-2-6 0,4 2-110,-1-2 0,1 2 1,3-5 1,-2 0-50,-1-4 0,3-5 43,1-1 0,2-2 406,-2 1 0,4-6-472,-2 3 1,7-4 583,1 0-519,5 2-137,-3-8 51,5 4-3025,0-5 1,0 5 2935,0 2 0,5 2 0,1 2 0</inkml:trace>
  <inkml:trace contextRef="#ctx0" brushRef="#br2">22635 12417 8372,'0'-11'-152,"0"0"76,0-4 0,3 4 1079,1-4-578,4 3 1,-6-2 175,5 0 0,0-4 47,4 4 0,1-1 303,2 1 0,-1-2-333,5-1 1,-2-4 15,2 4 1,2 1-171,-2 2 0,2 2 423,1 2 1,1 0-236,-1 3 0,0 2-8,0 5 0,1 0-295,-1 0 0,-3 5-90,-1 2 1,-5 9-214,-1 5 1,-2 1 156,-5 7 0,-1-2-141,-3 1 1,-1 3 150,-2-3 1,-4 3-825,-8 1 1,2-4 292,-4 1 1,-2-6-843,-6 2 1,2-6 327,-1-1 1,1-5 36,2 1 0,3-3 344,0-4 1,5-2 218,-1-5 176,7 0 1,2-5-156,5-2 1,0-7 317,0-4 0,9-2 75,1-2 1,5 5 211,-1-1 1,2 0-71,6-3 0,-2 3 89,-3 1 0,3 4-24,-2-2 0,2 3-74,2 2 0,-6 0 526,-2 3 0,-1 1-277,1 3 0,-5 2 338,1-3 0,-3 4-288,1 4 1,0-2-31,-5 5 0,4 4-429,-3 3 0,3 0-311,-3-3 1,3 4-346,-4 3 1,6-2 413,-2 2 0,-1-5-1743,1 1 1,-1-2 772,1-1 0,1-1-3415,-5 1 2747,6 0 0,-7-2-1610,5-2 3335,-4-2 0,-3-5 0,-6 0 0</inkml:trace>
  <inkml:trace contextRef="#ctx0" brushRef="#br2">22783 12342 8372,'0'-10'0,"-1"3"-85,-2 0 0,2 0 183,-3-4 1,3 4 1149,1 0 0,0 3 221,0-3-256,0 0-606,0-4 1,5 1 51,2-1 1,2 4-206,2 0 1,-1 1 112,1-1 1,1-3 1,2 3 1,-1-2-229,5-2 0,-4 1 72,4-1 0,-1 0-89,5 1 1,-1-1 2,0 0 1,0 2-60,1 2 1,0-3-1,3 3 0,-4 3-84,1 0 1,-2 3 16,-6 1 1,-1 8 226,-6 3 0,1 7-115,-4-1 0,-2 8-42,-5 3 0,-3 1 9,-5 3 0,-1-3-247,-2 7 1,-3-3-291,-4-1 0,0 0-422,0 0 0,-1-5 276,1-2 0,0-6-396,0-2 0,-1 0 214,1 1 1,3-7 126,1-4 1,4-4 127,-2 0 122,4-1 1,3-2 104,1 0 469,5 0 441,-3-5-495,5 4 1,5-4 110,2 5 1,3-4 167,0 1 1,4-1-197,1 4 1,3 0 103,0 0 0,2-3-125,2-1 1,0-3 65,3 4 0,-2-6-201,6 2 1,-2-1-202,1 1 0,-2-3 75,-4 3 1,-2 1-188,-3-1 1,2 4-682,-4-4 1,-5 4 122,-3 0-1456,-4 2 1485,1 1 0,-4 1-2070,0 2 1,0 3 329,0 5 2343,0-1 0,-4 1 0,-2 0 0</inkml:trace>
  <inkml:trace contextRef="#ctx0" brushRef="#br2">23454 12289 8372,'0'-10'-163,"-5"-6"1,4 8-245,-3-3 1,3 2 798,1-5 1,0 4 1931,0-4-1527,0 5 0,-4-7-299,1 6 1,-1 3 1742,4-1-917,0 6 720,0-3-408,0 5-759,0 5 1,5 1-331,2 5 1,3 4-82,0 3 1,2 2-325,2 1 0,-2 4 138,2 0 0,2 3-533,-2-3 1,3 3 249,-2-3 1,-1 4-852,-4-5 1,1 1 461,0-4 0,-1 0-985,1-4 1,-4-1-763,0-6 356,-4 1 365,1 0 0,-5-6 649,-2-1 0,0-6-1720,-4-2 2489,0-4 0,-4-3 0,1-5 0</inkml:trace>
  <inkml:trace contextRef="#ctx0" brushRef="#br2">23666 12183 8372,'0'-11'824,"0"1"1262,0 4-717,0-4 126,0 9-875,0-4 0,0 7-142,0 1 0,-3 3-4,-1 5 0,-3-1-84,4 1 0,-6 3-126,2 0 1,-2 5-1,-2-1 0,0 2-60,1 1 1,-1 1-24,1-1 0,-1 4-207,0 0 1,1-4-103,-1-3 1,2-1 151,1 5 1,0-5-160,5 1 1,-4-5-34,3 1-136,0-2 1,4-1 11,0-1 1,0-3-469,0 0-353,0-4-705,0 6-528,0-8 991,0 9-401,0-9 656,0 4-423,-4-5 1523,3 0 0,-4 0 0,0-5 0,-1-1 0</inkml:trace>
  <inkml:trace contextRef="#ctx0" brushRef="#br2">23826 11959 8372,'0'-5'-72,"0"-5"1,1 4 153,3-4 0,-3 2 903,2 1-551,3 0 0,-3-2 1460,4 2-376,-5 2-723,7 5 0,-4 8-173,2 3 0,2 10 74,-6 0 0,4 11-229,-3 0 0,3 8-178,-4 3 1,1 0-484,-4 3 0,0 1 319,0-1 1,-1 3-593,-3-7 0,2-2 140,-5-8 0,3-6-179,-3-4 1,4-6-242,-5-5 187,6-5 0,-3-3 275,5-6 1,0-3 54,0-5 1,0-4 247,0-3 1,2-2 230,1-1 0,-1-2 35,6-2 0,-1-2-36,3-5 1,1 4 153,0-1 1,-1 2 46,1-1 1,-4 7 226,0 6-7,0 4-445,4 5 1,-5 6 245,-3 7 0,2 7-43,-2 4 1,1 5-100,-4 2 0,1 1-284,3-1 1,-3-3-274,2 3 0,0-2-370,0-2 0,-1-3-757,1 0 1,2-5-134,-2 1 1,6 1 636,-2-1 0,-1-3 852,1-4 0,0 5 0,3 4 0</inkml:trace>
  <inkml:trace contextRef="#ctx0" brushRef="#br2">22858 13077 8372,'-21'0'0,"4"0"509,3 0 1247,2-5 2398,6 4-3112,1-9 0,11 8-473,5-5 1,4 1 381,7-1 1,-1-1-382,0 4 0,2-4 158,1 1 1,4-2-217,4 2 1,-1-2-138,1 2 0,4 1-277,-1-1 0,7 0-229,0-4 1,1 5-109,3 3 0,-2-2 21,-2 1 1,-3-3-981,0 4 1,-7-1 531,-4 4 0,-2 0-1621,-8 0 1047,-3 0 217,1 0-428,-10 0 0,-2 1 443,-4 3 0,-4 2 248,-3 4 0,-3-3 760,0 1 0,-6-1 0,0 3 0</inkml:trace>
  <inkml:trace contextRef="#ctx0" brushRef="#br2">23198 13055 8372,'-9'-10'795,"2"-1"1,-2 4-285,6 0 4878,-1 5-2651,4-3-1449,0 14 0,4 3-578,-1 9 0,8 2-287,-4 2 1,9 2-399,-6 5 0,0 3-264,-3 1 0,0 4-1241,3-1 0,-2 1 985,-1-1 0,-5-3-833,2-8 1,-3 0 447,-1-6 0,0-3-676,0-9 1132,0-4 0,0-6 302,0-7 1,1-7-12,2-4 0,3-7 164,5-3 1,0-3 470,-1-1 1,6 0-310,1 0 0,2 0 938,-1 1 0,2 1-413,-2 5 0,-3 3-144,-1 11 1,-2 3 71,-1 8 0,-4 2 36,0 5 1,-5 6 6,2 12 1,-3 1 251,-1 2 0,-3 6-64,-1-6 0,-1 4-343,2-7 0,2 0-454,-3-4 1,2 0-194,-2 0 1,3-4-106,-3-3 1,3-6-786,1-1 0,1-4-3513,3 0 4515,2-1 0,4-2 0,1 0 0</inkml:trace>
  <inkml:trace contextRef="#ctx0" brushRef="#br2">24124 12906 8424,'-11'-10'-548,"5"4"1353,1-4 2153,5 9-1896,0-8-729,0 8 0,9-4 44,1 5 0,4 0 144,1 0 0,0 0 15,3 0 1,2 0-110,-2 0 0,2-4-190,1 1 0,0-2 22,0 1 1,1 2-225,-1-5 0,0 5-227,1-2 0,-1-1-511,0 2 0,-4-1-31,-3 4 0,-6 0-2459,-1 0 233,-4 0 2960,1 0 0,-13 5 0,-3 1 0</inkml:trace>
  <inkml:trace contextRef="#ctx0" brushRef="#br2">24262 12821 8326,'0'-10'2618,"-5"-1"-1097,4 0 156,-4 5-980,5 2 1,0 5 53,0 2 1,4 3-204,-1 5 1,6 1-1,-2 2 1,-1-1-520,1 5 0,-4-4 75,4 4 1,-3-4-411,3 4 1,-1-2 273,1 2 1,1 1-1938,-4-5 1,3 1 1968,-4 0 0,6 1 0,-3 5 0</inkml:trace>
  <inkml:trace contextRef="#ctx0" brushRef="#br2">24602 12385 8324,'0'-21'0,"0"1"833,0 2-539,0 7 798,0 2 1,5 8 1434,2-3 0,0 9-1073,4 5 1,-3 6-754,6 5 0,-2 2-387,-1 1 0,-1 4-55,1 4 0,-2-1-297,-1 1 1,1 1-391,-2 3 0,-2-3-414,-2 3 0,-1-5 107,-2-2 0,0 0-991,0-4 0,-2-1-429,-1-6 959,-3-8 763,-5-5 1,5-11 173,3-5 0,2-4 246,1-6 1,0-2 163,0-2 1,4 2 136,3-6 0,6 2 30,2-1 1,2-2 517,-2 5 0,-1 5-125,-4 6 1,5 4-230,-1 2 1,0 4 436,-3 4 0,-2 2-358,-2 5 0,1 1 117,-4 10 0,3 0-459,-3 3 1,3 0-491,-4 1 1,1-1-319,-4 0 0,1-1-815,2-2 1,-1 1-1252,1-5 2655,-2 0 0,-5 2 0,-2 0 0</inkml:trace>
  <inkml:trace contextRef="#ctx0" brushRef="#br2">24932 12108 8324,'0'-21'0,"1"8"1698,3 2 1,2 4-731,4 0 1,2 3 285,2 4 1,-2 4-582,2 3 1,-2 8-255,-1 2 0,-1 3-305,1 2 0,-5 0-217,-3 3 0,-1-3 213,-2 3 0,0-3-124,0-5 1,-4 2-270,1-5 0,-2 2 22,1-2 33,3-7 185,-4 2 0,10-9 427,2 0 0,4-1-296,3-2 0,1 0-288,3-4 0,2 5-94,-2-2 0,1 3-446,-1 1 0,-3 5 740,-4 2 0,-6 12 0,0 3 0</inkml:trace>
  <inkml:trace contextRef="#ctx0" brushRef="#br2">24528 13236 8324,'-11'-6'752,"1"-3"-265,4 8-178,-4-9 2893,9 4-2088,-4 0 0,10-3 626,2 2-1222,7 2 0,4-4 131,7 2 1,2-3 35,5 0 1,5-1-262,2 0 1,0 1-150,3-1 1,-5 0-220,5 1 0,-6 3 114,-1-1 0,1 5-306,-4-4 1,-3 4-17,-8 0 1,-3-2-89,0 2 1,-4-1-361,4 4 1,-5 0-634,1 0 0,1 0-1428,-1 0 0,1 1 2661,-5 3 0,-4 2 0,-1 4 0</inkml:trace>
  <inkml:trace contextRef="#ctx0" brushRef="#br2">24911 13247 8324,'-11'-1'0,"0"-3"0,4 3 917,0-3 0,5 4 1260,-2 4 0,3 5-248,1 6 0,0 4-1029,0-2 1,0 3-347,0 2 1,0 2-130,0 1 1,4 4-372,-1-4 1,1 3-168,-4-3 1,0 0-279,0-4 0,-4-1 95,1-2 1,-2-8-880,1-6 491,3-3 0,-3-2 323,4-3 1,4-6 148,3-8 1,6-3-60,2-4 0,3 1 207,0-4 0,1 4 93,-1-1 1,2 3 331,-2 1 0,1 0 59,-2 4 0,0 3 1120,-3 6-321,-2 4 1,3 8-566,-4 4 1,-5 6-9,-3 3 0,2 5-162,-1 3 1,-1-3-371,-3 3 1,0-3-520,0 0 1,0-6-689,0-2 0,0 2 866,0-2 227,0-5 0,0 6 0,0-4 0</inkml:trace>
  <inkml:trace contextRef="#ctx0" brushRef="#br2">22156 13949 8174,'-5'-21'0,"4"1"873,-3 2-604,3 3 1,1 4 617,0 0 1,-3 4 2608,-1 0-2560,1 5 0,4 2-364,2 7 1,0 7-128,4 4 0,-4 3-231,4 4 1,-1 2-110,1 5 0,2 0-103,-6 0 1,2 0-330,-1 0 0,-3 0-134,2 0 0,-2-2-748,-1-1 1,4-3-1074,0-5 1583,-1 0 1,-3-4 304,0-3 1,0-8 143,0-6 1,0-6 326,0-8 1,5-3 86,2-4 0,2-1 40,2-3 1,1 1 70,2-4 1,-1 0 329,5 0 0,-4 6 116,4 4 1,-2 6-297,2 1 0,1 2-29,-5 5 1,1 2-46,0 6 0,-4 3-67,4 7 1,-7 2-379,-1 6 0,-1 3-507,1-1 0,-1 1-203,-3-3 1,-1 2-2302,1 1 3105,-2 0 0,4-4 0,1 1 0</inkml:trace>
  <inkml:trace contextRef="#ctx0" brushRef="#br2">22635 14279 8220,'0'-7'702,"0"0"-572,0 0 1,4 0 780,3 0 0,8 3 1256,2-3 1,8 5-1425,3-2 1,4 2-439,4-2 0,0 3-252,3-3 0,4 3 140,0 1 1,-6-3-766,2-1 1,-6 1 466,-4 3 0,-4 0-2208,-8 0 480,-1 0 842,-10-5 1,-11 4 345,-9-3 0,-6 3 222,-5 1 1,-2-4 37,-5 1 0,3-4 80,1 3 1,1-4 330,-2 1 1,3-2 294,5 2 0,3-2 407,1 2 0,7 1 369,0-1-70,6 4 0,4-1-499,7 4 1,7 0 13,4 0 0,6 8-272,1 3 0,3 3-6,-3 0 0,3-2 278,-3 2 1,-4 1-27,-3 0 1,-4 2-177,4-2 0,-6 2-345,-2-3 0,-4 1-302,-6-5 0,-5 2-317,-2 2 1,-6-5 403,-1 1 0,-4-3-2984,4 0 3204,-5 3 0,8-4 0,-5 4 0</inkml:trace>
  <inkml:trace contextRef="#ctx0" brushRef="#br2">23485 14066 8134,'-4'-15'0,"-2"3"2283,-5-2-1570,5 2 1,-3 6 2531,2 3-2430,-3 1 0,0 7-209,-1 2 0,4 7-338,0 4 1,4 3-469,0 4 0,2-2-71,1 1 1,0-1-288,0-2 1,4 1 105,4-1 0,5-5 323,1-1 0,5-7-425,-2-1 0,0-5 34,1 2 0,-2-4 660,2-4 1,1-2 169,-5-4 0,0-2 300,-3-2 0,-4-3-360,0-4 1,-5 0 90,2-1 0,-4 2-241,-4 2 1,-2 0-349,-4 3 1,-2 1-2559,-2 4 2806,2-1 0,-8 5 0,3 1 0</inkml:trace>
  <inkml:trace contextRef="#ctx0" brushRef="#br2">23613 14056 8126,'-6'-5'2562,"-3"-1"-1827,3 0 0,-5 1 1252,1 5 0,-1 0-1000,0 0 0,1 1-572,-1 3 1,-1 3-336,-2 7 1,1-1-232,-5 5 0,1 0-495,-5 3 1,1 0 645,0 1 0,-1 4 0,1 1 0</inkml:trace>
  <inkml:trace contextRef="#ctx0" brushRef="#br2">23390 12342 8018,'-6'-4'-197,"-4"3"1025,9-9 1,-5 9 458,3-3-404,2-2-383,-4 1 1,5-3 317,0 1 73,0 5-531,0-7 1,0 6-64,0-4 1,0 4 22,0-5 1,3 5 15,1-4 1,1 0 8,-2-4 1,2 4-91,2 0 1,2 1-52,-1-1 0,1-3 67,2 3 1,-1 3-84,1 0 0,0-1 24,-1 2 0,1-1 201,-1 4-261,1 0 1,-1 5-140,-3 2 0,1 6-16,-5 1 1,1 6 28,-4 2 1,-5 0-329,-2 6 1,-2 1 158,-2 3 0,-3 0-426,0 0 0,-4-4 259,4 0 0,-4 0 65,4 0 0,0-6 42,3-4 359,5-5-277,-3 2 320,8-9 0,-3-2-40,8-8 1,-2 2-79,5-5 1,-1 0-11,1-4 1,2 1-20,-1-1 0,0-3-39,-1 0 1,2-2 72,-2 2 1,3-1 8,1-3 0,3-2-140,0 2 1,0-2 78,-3-1 0,3-1-137,0 1 0,0 0 126,-3 0 0,0 4 66,-1 3 1,1-2 38,-1 2 0,-2 1 496,-1 6-175,-5-2 394,3 3-96,-5 0-284,0-4 541,0 9-276,0-3-522,0 4 1,-1 3 120,-3 1 0,2 4-44,-5-1 1,3 6-7,-3 1 1,3 4 33,-3-4 1,5 5-276,-2-1 0,3 2 139,1 1 1,0 0-457,0 1 0,0-1 199,0 0 1,5-1-374,2-2 1,6 1-701,1-5 0,5-1-1144,-1-6 0,2 2 2299,1-6 0,-4 1 0,-2-4 0</inkml:trace>
  <inkml:trace contextRef="#ctx0" brushRef="#br2">1808 14332 9405,'-10'-16'-219,"0"-4"429,3 2 0,2-2 173,5-2 1,1-2 608,3-1 0,2-4 321,5 5 1,4-5-567,3 4 1,5 1 428,2 2 1,5 2-317,-2 2 1,4 3-30,3 4 1,2 6-301,2 1 0,-1 4-158,-3 4 0,-5 3-117,2 7 0,-7 2-144,-1 6 1,-6 4 32,-4 2 0,-7 4 113,-3 3 1,-3 2-563,-1 2 1,-9 4 88,-6-1 1,-5 1-754,-4 3 0,0-2 392,-4-2 1,-1-4 141,-3-3 0,0-5 157,0-2 0,5-5 41,2-2 1,4-6 398,3-7 1,7-4-195,4-4 1,5-6 121,2-4 1,6-6 41,8-5 1,3-3-140,4-4 1,5 0-1,3-8 0,1 3-147,2 1 1,0-4 183,0-3 1,0 2 90,0 1 1,0 3 277,0 1 0,-2 1-93,-1-1 0,-6 2 589,-8 5 1,-2 2-382,-10 8 1,1 1 916,-4 4-756,0-1 0,-5 4 32,-2 0 1,1 4-504,-1 0 0,3 2-8,-3 1-214,5 0 0,-6 1 26,4 2 0,-1 4-11,2 8 0,2-2-3,-3 4 1,2 2 10,-2 6 1,3-2 21,-3 1 1,3 0-27,1 1 0,1-1-11,3 4 1,2-3-28,5 3 1,0-4-29,4 1 1,1-3 22,5-1 0,2-1 20,2-2 0,1-7 22,2-8 0,6-1 13,-2-2 1,6-2 7,-3-1 0,4-7-1059,-3-4 0,3 0-129,-4 3 1067,1 5 1,-9-3 0,-1 3-1</inkml:trace>
  <inkml:trace contextRef="#ctx0" brushRef="#br2">1223 14077 8466,'-6'-27'244,"2"-4"1,4 8 406,0-1 1,9 1 604,5 2 0,3 3-565,4 0 1,-1 5 9,8-1 1,-3 7-234,4 4 0,-1 1-120,4 2 0,-4 2-198,1 1 0,-6 4 123,2 7 0,-8 4-483,-7 7 0,-4 3 18,-6 8 0,-2-2-246,-5 5 0,-9 1-136,-8 6 1,-10-1-89,3 5 1,-4-9 307,3 2 1,-3-4 125,-1 0 1,0 1 641,0-4 0,8-2-229,0-6 0,6-3 583,8-7 1,1-3-217,10-4 1,4-2 32,6-2 1,8-2-61,7-5 1,4 0 30,5 0 0,5-3-286,-1-1 1,4-4-42,-3 1 1,4-3-83,-1 0 0,-2-1 126,-2 0 1,-7 1-111,-3-1 1,-3 2-717,-5 1 1,-6 3-1885,-8 1 1880,-1 3 557,-7 1 0,-1 10 0,-5 7 0</inkml:trace>
  <inkml:trace contextRef="#ctx0" brushRef="#br2">3499 14513 8323,'-7'-11'0,"0"1"764,5-1 3,-3 5 1055,5-3-657,0 3 72,0 0-630,0 1 1,5 5 383,2 0 1,4 0-399,3 0 0,-1 0 252,5 0 0,3 0-343,4 0 0,4 0 14,0 0 0,7-3-196,7-1 1,3-1-301,3 2 0,2-2-134,-5-2 1,4-1 114,-4 4 0,-1-3-240,-6 4 0,-4-1-655,-6 4 0,-8 0-2892,-7 0 2759,-2 0 0,-7 0-523,-5 0 0,-10 0 404,-7 0 0,-5 0 54,-2 0 0,1 0 788,-2 0 0,-2-1 304,-1-3 0,-3 2 0,-1-5 0,4-1 0,-1-7 0,6 4 24,-2-4 1,2 0-45,2 1 1,5-2 1230,1 2 0,5 2 62,3-2 1,-2 2 2065,6 2-2584,-1 4 1,9 1-81,2 5 0,3 6 620,0 5 0,1 4-590,0 6 1,-1 2 441,1 2 1,-1-2-486,1 6 0,0-1 90,-1 4 0,1 0-342,0 0 1,-2 3-291,-2 1 1,1-1-165,-4-3 0,3-5-347,-3-2 1,0-4-976,0-3 0,-2-2 688,5-6 0,-3-4-2209,3-2 0,0 0 432,4 0 2455,-1-1 0,6 2 0,0 1 0</inkml:trace>
  <inkml:trace contextRef="#ctx0" brushRef="#br2">4914 13917 8303,'0'-26'0,"1"5"577,3 0 1,-2 1 2206,5 5-709,0 6 1,4 4-1041,0 5 1,-1 6 393,1 5 0,0 9-627,-1 8 1,1 3-237,-1 1 1,1 6-315,0 4 1,-4 1-383,0 3 1,-4-2-156,5-2 0,-5 4-751,4 0 1,-4-4-640,0-7 0,-2-8-212,-1-5 1007,0-1 1,-1-14 455,-2 0 0,1-10 296,-1-8 0,-2-6 173,2-7 0,-1 0 377,4-4 0,1-4 116,3-4 1,2-3 341,4 4 0,4-1 206,1 4 0,4 5-409,-2 2 0,3 5-152,2 6 1,-1 5-210,0 9 0,0 6-248,1 4 0,-1 9-147,0 6 0,-4 4-269,-3 0 1,-2 0-570,-2 0 0,0 4-1189,-3-5 1,-2 4 2105,-5-7 0,4 0 0,2-4 0</inkml:trace>
  <inkml:trace contextRef="#ctx0" brushRef="#br2">5584 13747 8526,'5'-24'917,"2"3"1,7 2 1269,4 9 0,2 4-562,1 2 1,-3 4 650,0 4 0,-5 6-1069,1 8 1,-3 2-541,-4 1 0,-3 5-806,-4 3 1,-1-2-146,-2 1 0,-4-3-230,-8 3 0,4-4 251,-4 1 1,4-4-325,0-3 1,5-3 278,2-4 1,6-5-293,5-3 0,10-3 244,15-3 1,6-3 28,8-5 0,10-3-127,-26 7 0,0 0 1,2 1-1,0 1 83,25-2 1,-4 5-1458,-4-2 1,-13 3 39,-4 1 1788,-17 10 0,-2-2 0,-9 10 0,-1-1 0</inkml:trace>
  <inkml:trace contextRef="#ctx0" brushRef="#br2">4733 14896 8267,'-10'-5'999,"-1"-1"1,6-3 1341,5 2 0,6-3-1021,8 3 0,8-2 313,6-2 0,7 3-877,4-3 1,9 3-312,5-6 1,-24 7-1,1 1-144,3-1 1,1 0 0,1-1-1,0 0-9,2 0 1,1-1 0,-1-1-1,0 1-194,0 2 0,0 0 1,1-2-1,-1 0 48,0 2 1,0 0 0,1-2 0,0 0-147,1 2 0,0 0 0,-3-1 0,-1 0 0,1 1 0,-1 0 0,-4 1 0,-1 0-111,27-8 0,-4 6 111,-3 1 0,-8 1 0,-6-1 0,-8 2-833,-3 5 0,-7 0 74,-4 0 0,-6 0-1347,-1 0 1,-4 5 47,0 2 0,-6 2-1218,-4 2 3276,-8 4 0,-6 2 0,-6 4 0</inkml:trace>
  <inkml:trace contextRef="#ctx0" brushRef="#br2">5435 14885 8307,'-10'0'2508,"-1"-4"-2081,0 3 1,5 1 2118,3 7 1,3 7-964,3 4 0,3 3-520,5 4 1,0-2-697,-1 6 0,1-1-147,0 4 0,2-1-197,-3-3 0,6-2-294,-9-5 1,4-1-277,-3-2 0,1-4 415,2-6 1,-1-5-498,1-6 1,0-5 246,-1-6 1,4-2 248,1-6 1,3-4 39,0-2 0,1-3 240,-1-1 1,2 2 247,-2 1 1,1 4 569,-2 8 1,0 1 62,-3 6 0,-2 4-390,2 2 0,-2 8-239,-2 3 1,0 7-292,-3 4 1,2 2-259,-1 1 1,0 0-58,-1 1 0,1-5-314,-4 1 0,3-5-2150,-4 1 2671,1-2 0,-4-1 0,0-1 0</inkml:trace>
  <inkml:trace contextRef="#ctx0" brushRef="#br2">2127 15311 8307,'-16'-15'0,"0"3"1041,6-2 1568,-1 2-1815,5 6 0,1 4 151,5 9 1,2 2 397,1 12 1,0 0-603,4 7 1,0 4-190,3 3 0,1 5-647,0 0 0,-1 1-709,1 1 1,0 0 345,-1-3 1,1 0-593,-1-7 1,1-4 326,0-10 1,-4-3-460,0-4 1,-5-6 775,2-5 1,-2-6 138,2-8 1,-3-7 576,2-3 1,2-6 213,-1 2 1,4-3 272,-1-1 1,3-2-171,0 2 0,4-5 489,1 9 0,0 3-514,-1 7 0,3 6-16,4 2 1,0 4-396,0 6 0,-3 9 75,0 5 1,0 10-672,3 5 0,-1 0-497,-2-1 1,-3 3-982,-4-2 1,1-2 1882,2 1 0,-2 0 0,3 4 0</inkml:trace>
  <inkml:trace contextRef="#ctx0" brushRef="#br2">2659 15652 8432,'11'-11'1558,"1"5"312,2 2 0,3 2-686,8-1 1503,2 1-1730,5-2 1,1 2 819,3-1-1224,6 2 1,3-5-220,5 2 1,-5 3-687,1-2 0,-1-2 123,1 1 0,-6 0 296,3 0 0,-8 3-868,1-3 0,-9 3 358,-6 1 1,-4-3-2886,-7-1 2123,-4 0 0,-3 4 207,-10 0 0,-5-1 474,-10-2 0,-2 2 436,-1-3 0,-4-2-199,5-1 0,-2 0 0,1-4 1,2 3 16,-1-6 0,5 2-17,1 1 1,5-1-288,-1-2 1937,2 2 0,6-3 2463,2 4-2939,3 6 0,11 0-74,4 5 0,5 1-252,2 3 1,5 6-202,2 8 1,3-2-223,1 2 1,-1 0 104,-3 3 0,2 1-78,-5-1 0,-2-3-91,-5-1 1,-4 1-247,-7 3 0,-2-3 75,-5 0 1,-6-4-193,-5 4 1,-4-5-384,-6 1 0,-1-4-780,1-2 0,0 0-860,0-5 0,1 5 297,2-5 2015,2 1 0,1-4 0,-1 0 0</inkml:trace>
  <inkml:trace contextRef="#ctx0" brushRef="#br2">3638 15417 8432,'-6'-4'745,"-2"1"92,4-4 1,-1 5 1341,2-2 0,2 8-1077,-3 3 1,3 4 203,1 3 0,0 2-578,0 6 0,6-1-973,4 0 0,2 1 102,6-1 1,0-1 23,3-2 1,5-1-119,2-6 1,4 1-317,4-9 1,-7 0 124,3-7 0,-5-2-311,-2-4 0,-5-7 1268,-9-4 0,-5-2-342,-3-5 1,-4 0 674,-6-4 1,-5 4-381,-9 4 0,-5-2 313,-2 1 1,-2 5-118,2 6 0,-2 3-143,5 4 0,2 2-1568,5 5 0,-1 2 677,5 6 0,3 3-6138,4 11 6494,5-1 0,-8 5 0,4 1 0</inkml:trace>
  <inkml:trace contextRef="#ctx0" brushRef="#br2">6861 14662 8424,'0'-11'347,"0"1"1,4 0 316,3 3 0,8-1 4330,2 4-3360,3-4 1,6 6-540,3-5 0,3 4-240,3 0 1,3-2-1123,4 1 1,-4-3 227,-2 4 0,-4-2-988,-4 2 919,3 1 0,-18-1-2168,-3 6 1,-8 3 398,-10 5 1,-5 1-217,-11 2 0,-7 1 1287,-5 3 1,-4 2 805,1-2 0,-1 2 0,1 1 0,2-1 0,6-2 0,0 1 657,2-5-424,3 5 2045,15-12 0,8 3-254,17-10 0,8-5 96,10-2 0,3-6-1104,1-1 0,4-5 43,-1 1 0,1 3-822,-1 0 1,-2 0 31,-6 1 0,0 3-269,-2 4 0,-3 5 0,-5-3 0</inkml:trace>
  <inkml:trace contextRef="#ctx0" brushRef="#br2">7977 14364 8413,'6'-32'0,"4"1"788,-3 3 1,3 2-11,5 5 0,1 1 85,5 2 1,5 3-196,3 4 0,2 0 32,0 1 1,1 0-136,0 3 1,-3 4-130,-1 6 0,-4 4-140,0 7 0,-6 3-28,-4 4 0,-3 5-264,-4 3 0,-2 3-37,-5 3 1,-6-1-76,-5 5 0,-1-3-17,-5 3 0,-5 0-420,-2 3 1,-5-4 84,4-2 0,1-3 176,2-1 1,1-5 191,0-2 1,4-8-188,3-2 716,7-8 0,3-4-97,8-6 0,3-8 79,7-7 1,6-2-151,5-1 1,7 0 41,-4-1 1,9-2-47,-5-1 0,2 0-21,-2 4 0,2 1 327,-2 2 0,1 2-228,-8 6 1,0 3 86,-4 0 0,-4 4 33,-3 0-426,-7 2 1,-2 2 419,-5 2-408,0-2-460,0 9 0,0-8 255,0 5 0,-4-3-1353,1 3 1100,-1-5 0,4 4-1120,0-2 38,-4-3 597,2 8 0,-6-6-596,5 4 696,-1 0 1,0 4 793,1-1 0,-1 1 0,4 0 0</inkml:trace>
  <inkml:trace contextRef="#ctx0" brushRef="#br2">8828 14258 10710,'-3'-7'-348,"-1"0"0,1-1 697,3-2 0,0-2 207,0-2 1,0 2 482,0-2 0,4 2-354,3 1 0,6-1 153,2-2 0,4 2-116,-2-2 1,5 4-265,2 3 0,0-2-28,4 6 1,-3-1-181,4 4 1,-6 3 17,2 4 1,-6 1-57,-1 10 0,-7 3-193,0 4 1,-5 4-132,-6 0 0,0 3 128,0 3 1,-5-2-754,-2 3 1,-6-3 246,-1-1 1,-5-2 4,1-1 0,3-3 110,1-5 1,-2-4-145,2-3 1,4-4-128,3-2 626,4-4 0,-2-8 166,5-4 0,2-2-112,1-4 1,3-3 64,5-4 0,-1-2-12,1-1 1,3 0-16,0-5 1,4 1-2,-4-4 1,4 0-22,-4 0 1,4-1 122,-4-2 0,0 6 244,-3 1 0,-2 4 459,-2 3 1,2 5 197,-6 1 668,1 4-662,-4 5-423,0 1-290,0 14 1,0 0 205,0 8 1,3-2-181,1 2 1,4 1 166,-1 3 0,0 2-432,4 2 0,-3-3 7,6 3 0,-1 1-236,2-1 1,-2 0-95,4-4 0,5-1-246,2-2 1,2 1-239,-1-5 0,-1 0-811,4-3 0,3-4 679,1 0 811,2 0 0,-7 4 0,5-1 0</inkml:trace>
  <inkml:trace contextRef="#ctx0" brushRef="#br2">14040 1138 7939,'11'-16'0,"-4"-1"0,0 3 0,1 1 1345,6-5 1,-2 4-594,2-3 0,3-1 370,1-3 0,2-1-383,1 1 0,0-4-86,1 0 1,-5-4-69,1 0 0,-5-1-148,1-2 0,-3-1-140,-4-3 0,-2 3 7,-5-2 0,0 3-91,0 3 0,-5 3 54,-2 5 0,-6 8-58,-1 2 1,-4 4-50,4 0 0,-4 4-154,4 6 1,-4 5-242,4 10 1,0 1 164,3 9 1,2 6-47,2 5 1,-2 8 105,6 6 1,-1 1-537,4 7 1,0-1 501,0-28 1,0 0 0,0 2 0,0 2-154,0 1 0,0 0 1,2-2-1,1 0 6,0 0 0,1 1 1,-1-3-1,0-1-53,1-2 1,-1 0 0,-1 28-657,2-5 0,-3-10 432,-1-8 0,0-4-214,0-10 1,0-1 241,0-5 0,-1-8-837,-3 0 0,2-6 578,-5-5 1,1-3 885,-1-7 1,-7-2-1,2-6 1</inkml:trace>
  <inkml:trace contextRef="#ctx0" brushRef="#br2">14030 1436 8037,'-5'-5'0,"4"-5"759,-3 3 0,3 1-221,1-1 0,5 1 843,2-1 1,3-3-464,5 3 0,2-2-98,8-2 1,2 1-375,5-1 1,5 0-217,2 1 0,1-1-1118,-1 0 0,2 1 622,-2-1 1,-6 5 265,-1 3 0,-7-3 0,1 0 0</inkml:trace>
  <inkml:trace contextRef="#ctx0" brushRef="#br2">14540 1245 8097,'-7'-10'439,"0"3"1,0-1 4417,-4 5-1446,1-6-1881,-1 8 1,1 1-739,3 7 1,3 4-357,4 3 0,0 3-248,0 4 0,0 4 48,0-1 0,4 5-1150,3-4 0,3-1 662,1-2 0,4 3-1761,3-1 1,-2-2 435,2-5 1,-2-5 190,2-1 1,1-2 1385,-5-5 0,5-1 0,-2-3 0</inkml:trace>
  <inkml:trace contextRef="#ctx0" brushRef="#br2">14700 1160 8097,'0'-11'3075,"0"0"-2227,0 1 1,4 4 499,3 2 1,6 4-657,2 4 1,4 7 351,-2 6 1,0 3-438,1 2 0,-2 3-695,2-1 0,-3 5-70,-4-4 1,-2-1 26,-2-2 0,-2 2-877,-5 1 0,0-5 149,0-5 164,-5-4 1,-1-5 166,-4-2 0,3-5 492,0-6 1,4-5-88,0-10 0,2-4 191,1-2 0,0 1 140,0-1 0,1-1-124,2-3 0,2 2 925,2 1 1,3 8 114,-3 7-355,2 2 1,2 6-260,-1 2 1,1 9-81,0 6 1,-1 5-165,1 9 0,0-1-216,-1 4 0,1-1-408,-1 2 1,-2 0-645,-1-4 1,-1 2-1488,1-5 1,-3 0 1172,-4-8 0,0 0 1316,0-3 0,0 0 0,0-1 0</inkml:trace>
  <inkml:trace contextRef="#ctx0" brushRef="#br2">15051 1032 8097,'6'-11'1810,"3"2"-1210,-2 2 0,3 2 894,0 5 0,6 0-717,1 0 1,3 6 180,2 5 0,0 8 176,3 5 1,-3 10 507,3-3 1,-6 4-306,-1-3 0,-6 0-661,-2 0 1,-3-1-1662,-3 1 0,-4-3 643,0-1 1,-6-4-2720,-8 1 0,-3-3 846,-4-1 2215,0 1 0,-5-6 0,-1 0 0</inkml:trace>
  <inkml:trace contextRef="#ctx0" brushRef="#br2">15721 1309 8244,'-11'-5'0,"2"3"3754,2-5-1669,2 4-1214,5-6 1,2 8-354,5-3 1,5 3 32,9 1 1,4 0-172,0 0 0,3 3-903,-3 1 0,4-1-143,-5-3 1,1 4-554,-3 0 1,-6 0-2254,-2 0 2497,-2 2 0,-6 4 258,-2 1 1,-13 1 252,-5 2 0,-6-2 401,-5 2 1,2 1-8,-6 0 0,9-1 1028,-1-4 1,7 1 974,-1 0 1,4-2-100,0-2-600,5-2 1,7-5-510,10 0 1,4-1 38,7-3 1,0 2-284,3-5 0,1 0-1005,2-4 1,2 0-481,-5 1 1,-1 4-2280,-2 2 3283,-6-2 0,9 5 0,-3-4 0</inkml:trace>
  <inkml:trace contextRef="#ctx0" brushRef="#br2">16359 1138 8250,'6'-16'55,"0"-3"583,-3 5 0,2 0-158,2 3 0,3 2 879,-3 1 1,2 4-617,2 4 0,-1 0 269,1 0 1,0 2-399,-1 5 1,1 1-131,0 10 0,-4 1-310,0 6 1,-1 1 71,1 2 0,-2 3-537,-5-3 1,0 4 275,0 4 0,0-4 206,0 0 0,0-2 70,0-5 1,-2 4-231,-1-5 1,0 0-663,-4-6 91,5-3 1,-4-9-740,3-2 49,1-3 0,-2-7 1385,4-5 1,0-1 109,0-5 0,4-5-124,3-2 0,-1-2-59,1 1 0,1-2-279,2-5 1,1 0 170,-1 0 1,0 0 34,-3 0 0,2 0 45,-1 0 0,-3 5 158,3 2 0,-6 4 556,1 3 1,-1-1 89,-2 5 908,0 5-1164,0 4 1,0 6-566,0 3 0,0 3 101,0 7 0,0 1 262,0 3 0,3 6-73,1-3 0,4 2-81,-1-1 1,3-1-669,0 0 1,4 4 274,1 0 1,3-4-1026,0-3 1,2-5 590,2 1 1,-1 0-1088,0-3 1,0 1 553,1-9 1,-2 1 182,-3-4 1,2-1-1506,-4-3 2436,-1-2 0,-4-9 0,1-2 0</inkml:trace>
  <inkml:trace contextRef="#ctx0" brushRef="#br2">16912 734 8213,'0'-16'0,"0"0"1849,0 6-646,-5-6 1812,4 4-2201,-4 2 0,5 6-116,0 8 0,2 2-251,1 4 1,0 6-39,4 1 0,-1 7-551,1 1 1,1 1 194,-5-1 0,5-3-597,-5 3 1,4 1 438,-3-1 0,3-1-594,-4-7 1,2 2 206,-1-5 0,-3 4-178,2-4 419,-1-4 553,2-6 1,-3-5 208,3-2 1,-2-4-323,2-8 1,-2-2 361,5-8 0,0 1-201,4-4 0,1-1 3,2-2 0,-2 0-54,2 2 1,1 1-61,0 7 0,-1-2-6,-4 9 1,1 5-49,0 5 1,-1 3 207,1 1 0,0 6-105,-1 5 1,1 4 327,0 6 1,-4 0-149,0 1 0,-1-1-463,1 0 0,1-1 103,-4-2 0,3 1-106,-4-5 1,1 0-337,-4-3-498,0 0-1604,0-1 1176,0-4-2276,0-1 1995,0-5 1541,-5 0 0,-1-5 0,-5-1 0</inkml:trace>
  <inkml:trace contextRef="#ctx0" brushRef="#br2">14210 2554 8242,'5'-6'0,"1"-3"-149,5 6 0,-4-5 172,0 1 0,0-3 678,4-1 1,-1-3-215,1 0 0,3-5-26,0 1 1,0-6-82,-3-5 0,0-2 84,-1 0 0,-3-6 82,0-2 1,-1-3-222,1 0 0,-2-1 143,-5 1 1,-1 4-115,-3 3 1,-1 6 48,-6 4 0,-4 9-152,-3 5 0,1 5 8,0 6 1,-1 3-105,-3 4 0,0 2-144,4 12 1,1 4-50,6 11 0,-1 3 67,0 7 0,6 2-477,1 5 1,4 7 414,2-29 0,0 1 0,-2 2 0,1 1-149,0 2 1,1 0 0,1 0-1,0 0 73,1-2 1,-1 1 0,2-1 0,0 1-7,0-4 1,0 0 0,1 0 0,-1-1-134,6 23 0,-2-8-176,-2-11 0,1-8-651,-4-5 1,0-6-177,-4-5 102,0-5 1,-5-3 38,-2-6 1110,-7-8 0,-3-5 0,-4-6 0</inkml:trace>
  <inkml:trace contextRef="#ctx0" brushRef="#br2">14030 2735 9086,'10'0'796,"2"0"-172,2 0 1,3 0-134,4 0 0,6 0 576,5 0 1,5-2-555,5-1 0,4-2-304,0-2 0,1-3-1487,-5 3 0,-5-1 419,-5 1 758,-5-2 0,-6-2 0,0-6 0</inkml:trace>
  <inkml:trace contextRef="#ctx0" brushRef="#br2">14710 1979 8251,'0'-7'1204,"0"0"867,0 0 1759,0-4-2741,0 5 1,0 7-519,0 10 1,0 6-466,0 7 0,-1 1 26,-2 7 0,0-2-289,-4 5 0,4-2 220,-5-1 0,5 1-1000,-4 3 0,3-4-149,-3 0 1,5 0-880,-2-4 1,2-1 1964,-2 1 0,3-4 0,-4 2 0</inkml:trace>
  <inkml:trace contextRef="#ctx0" brushRef="#br2">14817 2660 8316,'7'-17'539,"0"3"0,-4 2 2176,4 2-1302,-4-1 1,0 2-689,-6 2 0,-3 2-177,-5 5 0,-1 6-167,-2 4 1,2 5-117,-2 2 1,2 7 24,2-3 1,4 8-581,2-1 0,3 3-244,1 1 1,1 0-555,3 0 1,2-2-398,4-1 1,6-5 719,2-6 0,2 0-111,1-7 1,-1 0 346,-2-7 1,2-2 528,-2-5 0,2-8 0,1-5 0</inkml:trace>
  <inkml:trace contextRef="#ctx0" brushRef="#br2">15008 2607 8264,'5'-11'1564,"-3"5"-402,5 3 43,0-3 1,4 9-322,0 1 0,-1 8 17,1 2 0,0 6-682,-1 1 1,1 1 33,-1 2 1,-2 0-757,-1 1 0,-5-3 362,2 3 1,-3-4-726,-1-3 0,0 1 500,0-5 1,-1-1-1388,-3-6 1231,-2-2 1,-3-10 401,2-2 0,-2-7 123,6-4 0,-1-3-103,4-4 0,1-2 649,3-5 0,-2 1-246,5 3 0,0 2 810,4 5 0,-1 4-423,-3 3 0,6 3-208,-3 4 1,3 5-170,-2 9 1,0 1-32,-1 10 0,4 3-528,1 4 1,-1 5 248,-4-2 1,-3-1-1490,1 2 1,-1-6 751,3 2 0,-4-4 734,-2-3 0,2 2 0,0-3 0</inkml:trace>
  <inkml:trace contextRef="#ctx0" brushRef="#br2">15306 2500 8258,'11'-5'0,"0"0"0,4 5 0,-2 2 0,4 5 0,0 2 0,1 8 0,2 2 0,-3 6 0,0-1 0,1 4 0,-5-3 0,1 3 0,-7-3 0,-4 3 0,-1-4 2910,-2 1 0,0-3-1889,0 0 1,-5-6-2049,-2-2 1027,-3-2 0,-5-1 0,-2-1 0</inkml:trace>
  <inkml:trace contextRef="#ctx0" brushRef="#br2">16051 2660 8121,'0'-21'0,"-2"1"0,-1 2 0,2-1 634,-3 5 0,3-2 938,1 2 416,0 2 446,0-3-1763,0 4 0,1 6 141,3 1 1,-2 8-310,5 3 0,-1 7 47,1 4 1,3 5-175,-3 2 0,-1 3-378,1-3 0,-1 8-319,1-1 1,1 3-442,-5-4 0,1 1-668,-4 0 1,0-1 693,0-3 1,0-2-207,0-4 1,0-6 376,0-2 0,-5-7 490,-2-3 0,1-9 223,-1-5 1,1-7 134,-1-8 0,2-2-4,5-5 1,0-1 413,0-2 0,0-2 87,0-2 1,9-1-301,1 4 0,5-3 8,-1 4 0,-1 9-58,4 8 0,0 6-319,1 5 0,1 4 127,-5 6 1,5 9 68,-2 9 1,0 2-195,1 5 0,-2 0-210,2 4 0,-3-1-1364,-4-3 0,0 3 786,-1-2 1,0-3-590,-3-2 1,1-2 482,-4-5 0,0 2 781,0-4 0,-3-1 0,4-4 0</inkml:trace>
  <inkml:trace contextRef="#ctx0" brushRef="#br2">16689 2586 8230,'1'-17'331,"2"3"0,0-2 522,4 2 0,-4 0 152,5 3 0,-1 1-404,3-1 1,1 2 457,0 2 0,0 2-423,4 5 0,-2 1 20,4 3 0,-4 3-217,1 7 1,-2 4-513,-1 6 1,-2 4-574,-2 4 1,2-1 515,-6 1 1,1 0-312,-4 0 1,-1-3 163,-3-1 1,2-1-665,-5 2 0,0-7 275,-4-4 1,-3-5 378,0 1 0,3-7 332,4-3 297,0-3 1,1-7 67,2-5 1,3-4-261,1-6 0,0-1-11,0 1 0,5-5 79,2-2 0,2-3-178,2-1 0,1 0 118,2 0 1,-1 0 158,5 0 0,-5 4 241,1 0 0,-3 7 358,-4 0 1,1 7 1342,-5 0-1027,1 7-1023,-4 2 0,0 6 40,0 3 0,0 5-202,0 5 1,0 6 111,0 2 0,4 0-371,-1 7 0,5-2-318,-1 1 1,6 2-674,2-6 1,0 5 506,-1-4 1,3-4-273,4-3 1,0-5-540,1 1 0,-2-7 743,-3-3 0,2-3-606,-5-1 0,1-6 1370,-5-5 0,1-4 0,0-6 0</inkml:trace>
  <inkml:trace contextRef="#ctx0" brushRef="#br2">17104 2075 8270,'0'-11'0,"0"1"279,0-1 0,3 4-10,1 0 1,-1 0 1945,-3-4-953,0 0-242,5 1 0,-3 4-396,5 2 0,-3 3-8,3 1 0,-1 6-172,1 5 1,2 2-316,-1 8 1,1 1-140,2 7 0,-2 1-209,-2-1 1,1 2-626,-4 0 0,3-3 445,-3-3 1,-1-4-568,-3-3 0,4 0 348,-1-3 0,1-5 325,-4-3 132,-5-4 0,3-3 185,-5-7 0,4-4 58,0-3 0,2-2 382,1-1 1,0-7 343,0 3 0,1-3-350,2 3 0,2-4 217,2 0 0,3 4-158,-3 3 0,2 3-179,2 1 0,-1 1-136,1 9 1,1 1-134,2 3 0,-2 5-295,2 6 0,-2 4 206,-2 7 0,5 0-1325,-1 3 0,-4-3 661,-2 3 1,-3-2-1296,3-2 0,0 0 1979,-5 1 0,6-1 0,-3 0 0</inkml:trace>
  <inkml:trace contextRef="#ctx0" brushRef="#br2">17476 2202 8320,'10'-4'1949,"2"1"-1268,2-4 0,-1 4 1019,5-4 0,-4 3-828,4-3 0,0 5-117,3-2 0,4-1-259,0 2 0,1-2-317,-1 2 1,-2 1-78,6-1 0,-2-2-268,1 2 0,-5-1-1057,-6 4 0,-4-4 836,1 1 1,1-2-4176,-5 2 2433,-1 1 2129,-9-2 0,-5-1 0,-1-1 0</inkml:trace>
  <inkml:trace contextRef="#ctx0" brushRef="#br2">17869 1809 8320,'10'-14'208,"-3"-1"0,2 1-139,-2 4 1,-1 3 2028,1-1 0,1 6-511,2-1 1,-3 3-125,0 3 0,0 4-515,4 7 0,-4 4 292,0 7 0,0 2-386,4 5 0,-4 3-350,0 1 0,0 3-197,4-4 0,-4 4-49,0-3 1,-1-2-538,1-5 1,1-3-335,-4-5 0,3 0-2126,-3 0-4757,-1-4 7496,-3-2 0,0-4 0,0 0 0</inkml:trace>
  <inkml:trace contextRef="#ctx0" brushRef="#br2">12285 1053 8344,'-10'-6'-1041,"2"-2"822,1 5 1,4-4 778,-4 3-90,4-4-392,-1 2 0,4-1 65,0 0 1,0 3-241,0-3 156,4 5 22,-2-8 0,2 8 142,-4-5 0,0 3-125,0-3 1,-1 5 141,-2-2 0,-3 2-124,-5-2 0,0 3 469,1-2 0,-1 1-161,0 2 0,1-1 1618,-1-2-856,1 1-292,-1-2 127,5 4-688,15 0 0,8 0-137,11 0 1,7-1 96,-3-3 1,7 2-289,0-5 0,2-1 103,1-2 0,-3 3-381,0 0 0,-1 1-181,1-1 0,-7-2-353,-7 6 1,-7-1-1616,-4 4 1757,-7 0 1,-3 1-146,-8 3 0,-5 2 274,-6 4 0,-4 1-450,2 0 0,-3-1 53,-2 1 933,1-5 0,-5 3 0,-1-3 0</inkml:trace>
  <inkml:trace contextRef="#ctx0" brushRef="#br2">12455 904 8344,'-10'-15'-184,"0"0"253,3-3 0,-1-1 452,4 5 0,0-4-72,0 4 1,3-4 1473,-3 4-700,3 0 691,1 3-1200,0 5 0,0 7 31,0 10 1,4 1-207,-1 6 1,4 3-215,-3 4 0,-1 4-447,-3 0 0,0 1 185,0 2 1,4 4-1114,0-1 0,-1 2 634,-3-2 1,0-2-1502,0 3 0,4-3 425,-1-1 1,2-5-809,-2-2 2300,3-7 0,5-3 0,0-4 0</inkml:trace>
  <inkml:trace contextRef="#ctx0" brushRef="#br2">12732 713 8333,'0'-20'745,"0"2"1,-1 3-203,-3 4 0,2 5 629,-5 3 1,3 3-511,-3 3 1,-1 8-120,-6 7 0,1 5-470,-5 2 0,0 5-386,-3-2 1,0 4-139,-1 3 1,5-3 379,-1 0 0,1 0-1241,0-4 0,-3 0-41,2 0 1353,2-9 0,-4 6 0,4-9 0</inkml:trace>
  <inkml:trace contextRef="#ctx0" brushRef="#br2">12264 862 8333,'-1'-12'809,"-3"-2"1,3 6-226,-3-3 0,9 6 1093,6-2 0,2 5-527,8-2 0,3 8-76,8 3 1,2 8-333,5 6 1,-4 1-256,8 3 0,-4 2-1659,0 1 0,-2 3 852,-6 1 1,-3 3 319,-4 1 0,-6 4 0,-2-2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3165BB"/>
    </inkml:brush>
    <inkml:brush xml:id="br2">
      <inkml:brushProperty name="width" value="0.05292" units="cm"/>
      <inkml:brushProperty name="height" value="0.05292" units="cm"/>
      <inkml:brushProperty name="color" value="#57D200"/>
    </inkml:brush>
  </inkml:definitions>
  <inkml:trace contextRef="#ctx0" brushRef="#br0">6563 1319 8326,'0'-10'-425,"0"-1"1,0 0 831,0 1 0,0-4 221,0-1 1,0 0-142,0 1 1,0-1 174,0-3 1,3-1-146,1 5 1,1-5 359,-2 1 1,-1 1-318,6 0 1,-5 4 153,4-1 0,-3-2 70,3 2 0,-5 3 109,2 4 0,0 4-338,0-4 1,1 4-73,-2 0 0,-2 3-262,3 3 1,1 4 53,-2 8 0,1 1-134,-4 5 1,-1 2 73,-3 2 0,-2-2-433,-4 6 1,-1-1 241,0 4 0,-1-4-767,-2 1 0,2-4 152,-2 3 0,2-4 289,2 0 1,-1-1 263,1-2 0,0 0-114,3 1 1,2-6 158,5-2 1,0-2-120,0-1 0,5-4 435,2 0 0,6-5 74,1 2 1,5-3 215,-1-1 1,2 0 74,1 0 1,4-3-245,0-1 0,0-4-277,-4 1 1,-1-3 87,-2 0 1,1 3-833,-5-1 489,5 1-3224,-7-3 1624,3-1 0,-8 2-2919,0 2-109,-4 2 2857,1 5 1859,-4-5 0,5 4 0,1-4 0</inkml:trace>
  <inkml:trace contextRef="#ctx0" brushRef="#br0">6914 1309 8326,'0'-11'1566,"4"-4"0,-2 3 1017,1-2-1859,-2 2 0,3 5 2519,-1 0-2393,1 4 1,-4 3 131,0 7 0,0 4-411,0 3 1,1-1-466,3 5 0,-2 0-752,5 3 1,-3 4 515,3 0 0,0-1-260,4-2 1,-1-2 306,1-2 0,-1 1-666,1-5 0,1 0 234,2-3 0,-1-6 380,5-1 1,-5-4 283,1-4 0,-2-3 493,-2-7 1,1 0 389,0-7 1,-4 2-520,0-6 1,-5-1-19,2 1 1,-3-3 23,-1 3 0,0-5-453,0 2 1,0 3 55,0 4 0,-1 0-199,-3 3 1,2 6-335,-5 1 1,3 8-1324,-3-1-513,0 3 1,-4 1 1062,1 0 1,3 5-280,0 2 1,0-1 700,-4 1 0,4 0 762,0 4 0,0-1 0,-4 1 0</inkml:trace>
  <inkml:trace contextRef="#ctx0" brushRef="#br0">7297 1213 8326,'4'-11'1131,"-2"1"1,6 3 230,-5 0 311,6-1 1,-8 1 46,2 0-619,-1 5-770,-2 2 1,-5 6-321,-2 4 89,2 6 0,-4-4-525,1 2 1,4-2 349,0-2 1,-1 1-343,2 0 0,-1-1 210,4 1 0,5-1 138,2 1 0,3-1 210,0-3 1,6 1 503,1-5 1,5 2-86,2-1 0,2 0-189,3 4 1,-4 0 745,-8-5 0,2 6-474,-5-2 0,-4-1-101,-7 1 0,-1 0-186,-2 3 1,-6 2-1113,-5 2 0,-3-2-430,-4 3 0,-2-4 822,2 0 0,-2 3-2625,-1 0 1,1 1 1451,2-5 0,-1 1 1537,5-1 0,-5 1 0,3 0 0</inkml:trace>
  <inkml:trace contextRef="#ctx0" brushRef="#br0">7637 1128 8326,'0'-11'1496,"0"1"333,5-1 1,-4 4 397,2 0 1,-3 4-1206,-3 0 0,-3 6-440,-5 4 0,4 6-204,0 2 0,1 2-912,-1-2 0,-1 3 426,4 0 0,1-1-553,3 1 0,3-2 423,1 2 0,4-2-92,-1-1 1,6-4 436,1 4 1,4 0-217,-4-1 0,4 0 1059,-4-3 0,4 0-464,-4-1 1,-3 1 1123,-4-1 0,-5 1-707,2 0 1,-4-1-227,-4 1 1,-2 0-468,-4-1 0,-4 1-502,-1 0 0,-2-1-1966,2 1 0,1 0 1284,4-1 0,-1-3-6874,0 0 7848,1 0 0,-1 4 0,0 0 0</inkml:trace>
  <inkml:trace contextRef="#ctx0" brushRef="#br0">7903 1394 11921,'6'-7'2865,"-3"0"0,0 4-1840,0 0 0,0 2 271,4 1 1,0 0-640,3 0 0,1 0-486,0 0 0,1 0 79,2 0 1,-1 0-700,4 0 0,1 0 335,3 0 0,-3 0-236,0 0 1,-5 0 338,1 0 0,-2 0-2225,-1 0 1,-2 1 72,-2 2 1,1 0-2130,-4 4 4292,-1-5 0,-7 8 0,-2-5 0</inkml:trace>
  <inkml:trace contextRef="#ctx0" brushRef="#br0">8009 1543 8088,'-6'1'4465,"3"3"3067,2-3-5878,1 3 0,1-4 807,2 0 1,3-1-2285,5-2 1,3 2-178,0-3 0,5 2 0,-1-2 0,-2 3 0,2-3 0,-4 3 0,4 1 0,-5-3 0,1-1 0,-2 1-8902,-1 3 4880,-1 0 4022,-4 0 0,-1 0 0,-5 0 0</inkml:trace>
  <inkml:trace contextRef="#ctx0" brushRef="#br0">8722 1192 8088,'1'-14'593,"3"-1"0,-3-2 210,2 2 1,-1-2-332,-2 2 1,0 1 1028,0 4 1,0 3 83,0-1 885,0 6-1071,0-3-800,0 5 1,0 5-173,0 2 0,-2 4 52,-1 3 0,0 3-58,-4 4 0,4 1-14,-4 3 1,3-1-350,-3 4 0,4 3 115,-5 1 1,6 2-246,-1-6 0,1 3 155,2 1 1,2-1 136,1-3 1,1-2-149,6-4 1,0-2-146,7-3 1,-2 1-118,2-7 0,5 1-24,2-9 0,1 1 24,-3-4 1,2 0 9,1 0 0,-5-2-4736,-6-1 1,2 1 4744,-2-6 0,0 1 1,-3-3-1</inkml:trace>
  <inkml:trace contextRef="#ctx0" brushRef="#br0">9041 1319 8311,'0'-10'1301,"0"4"1,0-4-560,0 3 0,0 1 3198,0-1-1867,0 5-431,0-3-1144,0 19 0,1-4-380,3 11 1,-3-6-365,2 3 0,2-1-465,-1 0 1,3 2 28,-4-4 1,4-1 462,-3-4 0,4-2 93,-1-1 1,-1-5-217,1 2 0,0-3 660,4-1 1,0-9-295,-1-1 1,-3-8 1054,1 0 0,-1-5-187,3-2 1,0-5 31,-3 2 0,1 1-108,-4-2 0,3 9-328,-4-1 1,4 7-160,-3 0 1,1 6-56,-2 5 0,0 2-173,4 1 0,0 4 121,3 4 0,-1 6 53,1 4 1,-1 2-79,5 1 1,-2 5-124,-2 2 1,1 4-567,-1 4 1,0 1 290,-3 6 0,1 3-312,-4 0 0,-1 4 304,-3-4 1,-4-1 126,-3-6 0,-3-2-44,-1-5 1,0-5 113,-4-2 0,4-4-209,-4-3 0,4-4-278,0-7 1,0 1-1212,1-4 1,-1-1-84,0-3 238,1 0 0,-1-5 1612,1-2 1,-6-2-1,0-2 1</inkml:trace>
  <inkml:trace contextRef="#ctx0" brushRef="#br0">9020 1032 8278,'-7'-7'0,"0"0"0,4 3 2480,0-3-1207,1 0 0,2-3 360,0-1 0,2 4-588,1 0 1,4 0-472,7-4 1,-1 0-118,5 1 0,3-1-203,4 0 1,0-3-127,-4 0 1,1 0 54,-1 3 1,0-3-112,0 0 0,0 0 307,-4 3 0,-1 2-52,-6 1 1,1 0-129,0 5 0,-4-1 229,0 4-332,-5 0 0,4 5 66,-2 2 0,-3 4 172,2 3 1,2 2-52,-1 6 1,3-1-898,-4 0 1,2 0-122,-2 1 0,0-1-481,4 0 0,-4-1 67,5-2 0,-6 1 465,1-5 0,0 4-1340,0-4 1,-1 0 2023,1-3 0,3 0 0,0-1 0</inkml:trace>
  <inkml:trace contextRef="#ctx0" brushRef="#br0">9626 1351 19234,'11'-3'2201,"-1"-1"0,2 1-1415,2 3 0,-1 0-154,5 0 1,1 0-189,6 0 0,-3 0-804,3 0 1,-1-4 322,1 1 1,-3-1-1414,3 4 0,-6 0-562,-2 0 0,-2 0 963,2 0 0,-4 0-4199,2 0 5248,-8 0 0,2 0 0,-3 0 0</inkml:trace>
  <inkml:trace contextRef="#ctx0" brushRef="#br0">10009 1117 8440,'0'-10'4741,"0"-1"-1178,0 0-1864,0 1 0,5 4-864,2 2 0,2 3-303,2 1 1,0 5-1081,-1 2 0,4 2 401,1 2 0,2 0-858,-3-1 1,5 0 456,-1-3 1,1-1-3,-1-3 1,1-2-24,-5 3 0,0-4 10,-3-4 0,-1 2 1219,1-5 0,-4-1-507,0-7 1,-5 2 1090,2-4 0,-3 3-547,-1-4 1,0 5 540,0-1 0,0 5 67,0 2-771,0 5-1282,0-3 708,0 15 0,4 1 24,-1 11 1,6 3 104,-2-1 0,-1 9-206,1-1 1,-4 6 52,4-2 0,-4 7-50,0 0 0,-2 5 53,-1-1 1,0-1 310,0-4 0,-3-4 96,-1-2 1,-4-1-114,1-3 0,-3 0 11,0-11 0,0 2-111,3-9 1,-2-1-2033,2-6 1083,2 2-4751,-4-7 3705,7 2 0,-2-5-866,4-2 2732,0 1 0,0-7 0,0 3 0</inkml:trace>
  <inkml:trace contextRef="#ctx0" brushRef="#br0">10605 1032 8130,'0'-11'0,"1"-3"1260,2 0 0,0 0-548,4 3 1,-4 5 1114,4 3 0,-3-2-509,3 2 0,0 0-163,4 7 1,1 6-407,2 8 0,-2 3-278,2 4 0,1 2-315,-1 5 1,2 4 44,-2-1 1,-3 5-52,-1-1 1,3 2-44,-6-2 0,4-3-88,-8-4 1,1 0-301,-4 0 1,0-5 187,0-2 0,-5-4-527,-2-3 0,1-3 317,-1-4 0,1-4-532,-1 0 0,1-4-180,3 0-3657,2-2 2672,-4-1 2000,5 0 0,0-4 0,0-2 0</inkml:trace>
  <inkml:trace contextRef="#ctx0" brushRef="#br0">10849 841 8259,'5'-22'0,"-4"6"0,9-1 1491,-3 3 0,6 2 127,1-2 0,5 2 514,-1 2 1,2 4-626,1 2 0,0 3-776,0 1 1,1 1-283,-1 3 0,-3-2-133,-1 5 1,-4 4-471,2 3 1,-7 1-88,-1-1 0,-5-1-222,2 5 1,-4-4-170,-4 4 0,-3-1 303,-7 0 0,2 2-88,-2-4 0,-1 3 40,1 0 0,-1-2 151,5-2 0,-1 1-45,0-1 1,2 0 574,2-3 0,2 0 167,5-1 0,1 0 392,3-3 0,2 2 306,4-2 0,5-2-517,-1-1 0,8-3 53,0-1 1,1 0-215,-2 0 0,1 0-78,-1 0 1,-1 0-414,-2 0 0,1-1 0,-5-3 0,-3 3 0,-4-3 0,-5 2-800,2-1-3502,-3 1 1,-6-2 569,-2 4 3732,-3 4 0,-5 2 0,-1 5 0</inkml:trace>
  <inkml:trace contextRef="#ctx0" brushRef="#br0">6212 2479 8434,'0'-11'0,"0"1"0,3-1 1609,1 1 1,1 0-707,-2 3 1,2-2-23,2 1 1,2 4-359,-2 0 1,3 3 23,1 1 1,-1 1-95,1 3 0,1 6-109,2 8 0,-2 2-83,2 1 0,-2 4 43,-2 0 0,1 5-280,0-2 0,-2 2 98,-2-2 1,1-1-202,-4-2 0,-1-3 76,-3 3 0,0-3-216,0-5 1,-1 0 125,-2-3 0,-4-3-58,-8-1 1,2 0-29,-4-7 1,0 4 92,-1-3 1,-2 0 15,3-4 1,-2-2 36,1-1 0,-2-3 179,2-5 0,2 1-163,-2-1 0,5 0 262,-1 1 1,3-1 73,4 0-252,-2 6 119,7 0 1,-2 13-101,4 3 1,0 6 341,0 1 1,4 6-100,3 1 0,6-1 82,2-2 0,2 1-136,-2-1 0,3-1 42,0-10 0,1 2-188,-1-6 1,2-3-314,-2 0 1,1-4-981,-2-4 0,2-1 644,-5-6 0,4-3-1582,-4-1 1,0 0 171,-3 1 1930,0 7 0,4-12 0,2 7 0</inkml:trace>
  <inkml:trace contextRef="#ctx0" brushRef="#br0">6807 2575 8387,'2'-14'0,"1"0"0,-2-5 689,3 1 1,1-1-179,-2 1 0,4-1 370,-3 5 1,0-4 183,0 4 783,-3-5-645,9 7-782,-9-3 0,7 12-152,-4 6 0,0 8 33,0 10 1,-3 1-284,3 3 0,-3 6 164,-1 5 1,-5 4-382,-2-1 0,-2 6 184,-2 1 0,0 0-541,1-4 1,3 0 317,-1-3 1,6 1 210,-1-5 0,1-4 49,2-6 1,6-7 214,5-4 0,5-3-426,9-4 0,2-4 119,5-6 0,1-4-1086,3-8 0,-3 2 570,2-4 0,-6 2-747,-4-2 0,-3 3 679,-1-4 0,-4 1 37,-3 0 1,-2-4 92,-1 4 1,-4 1-14,0 2 1,-5-1 1420,2 1-707,-3-1 2280,-6 10-1881,-1 0 0,-1 6 842,0 3 0,5 1-440,-2 6 0,3 1-397,1 2 0,3-1-369,1 5 0,5-4-237,2 4 1,0-4-434,3 4 0,2-7 393,2 0 1,-1-1-229,0-7 1,0 1 200,1-4 0,1-5-23,-5-2 0,-1-4-135,-6-3 0,1-4 849,-4-7 0,-1 3-108,-3-3 1,0-1 212,0 1 0,-1-3-207,-2 3 0,-3 0-51,-5 4 1,4 4-1198,0 3 569,0 2-624,-4 7 0,4 1 464,0 8 1,5 5-4304,-2 5 4644,3 0 0,-4 2 0,-1 0 0</inkml:trace>
  <inkml:trace contextRef="#ctx0" brushRef="#br0">7626 2660 8576,'0'-11'0,"5"1"0,-4-1 4004,3 0-394,-3 6-2793,4 0 0,-4 7-731,2 5 1,-1 2 62,-2 8 0,0-3-251,0 4 1,0 0 143,0 3 0,0 1-859,0-1 0,3-1 523,1-2 0,3-2-116,-4-2 0,6-3 889,-2 0-291,2-1 1187,2-4-645,-1 0-244,-4-1 9,-1-5-1598,-14 0 1,2 1 657,-8 3 1,4-2-1830,0 5 1,4-5 2273,0 2 0,0 2 0,-4 0 0</inkml:trace>
  <inkml:trace contextRef="#ctx0" brushRef="#br0">7914 2596 8449,'5'-10'1628,"-1"-1"0,-3 4 265,-1 0-87,0 4-1255,5-1 1,0 5 63,2 2 0,2 3-264,-2 5 1,4 3-296,3 0 1,-2 5 158,2-1 1,-2 2-168,-1 1 0,-4-3 214,0 0 0,-5-2 43,2 2 1,-3 2 415,-1-2 1,-6-3-266,-5-1 1,-4 2 93,-6-2 0,3 1-204,0 0 1,2-7-1353,-2 2 0,3-1-6153,4 1 4286,0 1 2873,5-5 0,2 3 0,4-3 0</inkml:trace>
  <inkml:trace contextRef="#ctx0" brushRef="#br0">6754 3426 8206,'-14'0'199,"0"0"1,-4 0 62,4 0 1,-4 1 605,4 3 1,0-3-296,3 3 0,1 0 365,-1 0 0,5 1 559,2-2 183,3-2-801,1 9 0,9-9-356,1 2 1,11-1 470,1-2 0,7-4-393,3 1 0,5-6-348,5 2 1,2 1-142,2-1 1,3 0-295,4-4 1,5 1-8,-28 4 0,0 1 1,1 0-1,1 0 35,-1-1 1,1 1-1,1 0 1,-1-1 45,2 1 1,0 0 0,-4 1 0,0 1-101,1-1 0,-2 0 1,22-1-50,-5-3 1,-3-1 52,-4 2 0,-4 1 281,-6-1 0,-3 1 39,-5-1 1,-5-1-141,-1 4 1,-4 1 462,0 3-879,-5-5 1,0 4-324,-3-3 1,-1 4-1107,1 4 1,-2-2-2184,-1 5 4052,0 0 0,-9 4 0,-3-1 0</inkml:trace>
  <inkml:trace contextRef="#ctx0" brushRef="#br0">7318 3777 8232,'0'-10'0,"0"2"3493,0 1-989,0 0-1148,5 1 1,1 2-678,4 4 0,2 4-244,2 3 1,-1 3-907,5 1 0,-4 3 345,4 0 0,0 0-659,3-3 1,-1-2 512,-2-2 1,2-2 90,-3-5 1,-1 0 30,-2 0 0,-2-1 149,-2-3 0,0-2 844,-3-4 1,-2-2-157,-5-2 505,4 2 1,-2-3 157,1 4-1269,-2 5 1,-1 2 48,0 8 0,0 5-134,0 6 0,2 5-108,1 1 1,-1 2-150,6 5 1,-6 0-371,1 4 0,-1 0 303,-2 0 1,0 0-407,0 0 0,-6-1 284,-5-3 0,-1 2-403,-5-6 0,4-4 276,-2-5 0,0-4-900,1 0 1012,0-5 1,4-2-1850,3-8 2314,2 3 0,5-13 0,0 2 0</inkml:trace>
  <inkml:trace contextRef="#ctx0" brushRef="#br0">7446 3607 8240,'5'-11'567,"0"4"197,-5 0 0,1 0-8,3-4 0,-2 1-288,5-1 0,0 4 590,4 0 0,0 0-418,-1-4 1,6 4 60,1 0 0,0 0-100,1-4 1,-1 4-61,5 0 0,-5 4-191,1-5 1,-5 6-85,1-1 0,-2 1-22,-1 2 1,-2 5 5,-2 2 1,2 6-381,-6 1 1,4 5 197,-3-1 1,3-1-1622,-4 0 1,2-2-364,-1 2 0,-2-3 1916,5 4 0,-4-5 0,1 3 0</inkml:trace>
  <inkml:trace contextRef="#ctx0" brushRef="#br0">8499 3181 9909,'4'-10'2905,"2"3"-2105,5 0 0,-1 3-159,1-3 0,3 3-165,0-3 1,5 4-151,-1-4 0,3 4-19,4 0 0,-2-2-351,1 1 1,-5 1 156,-1 3 1,-1 0-827,0 0 0,-1 0 392,-6 0 0,-4 1-1480,-2 3 0,-3 3 474,-1 7 0,-5-1 1311,-2 5 1,-12 4 0,-3 5 0</inkml:trace>
  <inkml:trace contextRef="#ctx0" brushRef="#br0">8573 3373 9092,'-11'5'3083,"5"-4"-2072,2 4 0,10-5 572,4 0 1,6-2-769,5-1 0,1 0 38,3-4 1,2 0-279,5-3 0,0 0-942,0 3 0,-4-2 283,1 2 0,-7 2-1717,0 1 0,-2 0-819,-6 0 2619,0 0 0,-3 14 0,-1 2 0</inkml:trace>
  <inkml:trace contextRef="#ctx0" brushRef="#br0">9562 2894 8532,'0'-11'569,"-1"1"-4,-2-1 0,1 1 316,-1-1 1,0 4 40,0 0 1,2 3 230,-3-3-650,3 5-206,1-3 1,4 6-121,-1 3 0,5 2 103,-1 4 0,3 2-440,1 2 0,3-2 9,0 2 1,1-2-253,-1-1 0,-2-2 226,2-2 1,2-2 50,-2-5 0,4 0 498,-4 0 1,0-6-184,-3-5 0,-1-4 458,1-6 0,-2-5-228,-1-3 0,-3 2 198,-1-1 1,-3 2-251,3 1 0,-3 1-239,-1 10 0,1 5-2,3 5 1,-2 4-281,5 4 0,4 6-233,3 8 1,5 8 219,-1 6 0,2 5 73,1 5 1,-3 1-127,-1-1 1,-4 1 349,2 0 0,-5 3-172,-3 0 1,-3 0 120,-8-4 1,-5-4-46,-5-2 0,-9-1 43,2-3 0,-6-6-303,2-8 0,-5-6 90,2-2 1,2 0-325,1-7 0,4 1 148,3-4 0,4-5-1035,7-2 0,-1 1-1311,4-1 2658,1 0 0,7-4 0,2 1 0</inkml:trace>
  <inkml:trace contextRef="#ctx0" brushRef="#br0">9669 2468 8485,'-11'0'-92,"0"0"0,-3 2 167,0 1 1,3-2 665,4 3 111,5-3 280,-8-1 37,9 0-737,-3-5 1,8-1-153,3-4 1,3-1 11,0 1 1,1-2 158,0-2 0,3-3-123,0-4 0,5-1-103,-1 1 1,-2-1 94,2-3 0,0 2-18,3-1 1,-3 2-144,-1 5 1,-2-4 132,2 4 0,-4 1-200,2 2 1,-2 7 122,1 4 1,-1 3-213,4 3 0,-4 5 112,2 10 0,-4 1-88,0 9 0,1 1-102,2 3 1,-3 0-249,-1 0 1,1-4-449,-4 0 0,3-3 393,0 3 0,1-7-674,-1 0 0,1-7 418,0 0 1,1-5-1000,2-2 1633,-2-5 0,8 3 0,-4-5 0</inkml:trace>
  <inkml:trace contextRef="#ctx0" brushRef="#br0">10594 2883 8387,'-6'0'-109,"0"-3"229,3-1 0,0 1 311,-4 3 0,4 0-94,-4 0 0,3-4 211,-3 1 1,0-1-69,-4 4 1,4 0-33,0 0 0,3 0 113,-3 0 1,4 0 304,-4 0 150,4 0-599,-1 0 1,5 0 74,2 0 1,3-1-75,5-3 0,4 3-32,3-2 1,-1 2-163,0 1 1,1-2 16,3-1 1,4 2-188,0-3 1,0 3 134,-4 1 1,-1-1-284,-2-3 1,1 3 139,-5-3-134,0 3 172,-3 1-165,-5 0 69,-2 0 8,-4-4 1,-1 2-347,-2-1 0,0 2-98,-4 1 441,5 0-91,-8 0-2446,4 0 954,-4 0 514,-1 0 473,1 0 477,4 0 690,-4 0-563,9 0 742,-4 0-2518,5 0 0,5 4 0,1 2 0</inkml:trace>
  <inkml:trace contextRef="#ctx0" brushRef="#br0">10626 2788 8387,'0'-17'752,"0"-2"-439,0 5 0,0 0 317,0 3 0,-4 1-140,1-1 1,-1 4 1855,4 0-703,-4 4-964,2-1 0,-2 5-42,4 2 1,3 3-159,1 5 0,3 3-97,-4 0 0,6 5-117,-2-1 0,-3 2-202,0 1 1,1 2 86,-2 2 1,4-4-175,-3 0 0,1 0-166,-2-3 1,-2-1-258,3 0 0,-2-4-608,2 2 1,-3-3 514,3-2 1,-2 1-859,1-1 1,-1-2 609,1-1 1,3-5-838,1 2 1625,-2-3 0,9 3 0,-2 2 0</inkml:trace>
  <inkml:trace contextRef="#ctx0" brushRef="#br0">11062 2735 8583,'6'-6'1449,"-3"-5"-544,-1 5-543,2-8 2716,2 13-1957,0-4 1,2 6 4,-4 3 21,4 2-664,-2 9 1,1 2-898,0 4 309,0 0 0,8-1-751,-1-2 0,0 2 649,-3-2 0,4-3-14,3-1 0,-2-3 48,2-4 0,-4-2-117,4-5 0,-4-1-114,4-3 1,-5-7 1046,1-6 0,-2-3-72,-2-2 1,1-3 266,0 1 0,-1-5-10,1 4 0,-2 1-258,-1 2 1,1 3-192,-2 5 0,-1 1-98,1 10 1,0-1-596,4 4 0,-1 10 281,1 4 1,1 6-418,2 5 1,-2 2 208,2 5 0,-1 3 26,1 1 0,-5 4 22,1-1 1,-5 3-99,2 5 0,-5 0 192,2 3 1,-8-7 1,-3-4 1,-2-4 197,-2 0 0,-3-7-68,0-3 1,0-7-295,3-4 0,0-3-262,1-4 1,3-2-1366,0-5-386,4 0 1097,-6 0 1233,8 0 0,-9-10 0,4-2 1</inkml:trace>
  <inkml:trace contextRef="#ctx0" brushRef="#br0">11211 2341 8370,'0'-11'-322,"-1"2"-483,-3 2 644,3-3 161,-4 4 0,1-4 0,2 4 0,-2 1 0,4 5 6752,0 0-5485,4 0-687,-2 0 1,7 0 143,-2 0-526,-2 0 208,4 0-541,-3 0 90,5-5-13,-1 4-610,-4-4 326,4 1 147,-9 2 1,5-2-22,-3 4-119,-1 0 236,2 0-892,-4 0 724,0 4-312,0-2 289,-4 7 92,2-8 40,-2 4 22,4 0 263,0-4-217,0 4 329,0-5-491,0 4 102,0-2-262,-5 2-521,4-4 319,-4 0-394,5 0 169,0 5 679,0-4-315,0 4 473,0-5-265,0 5 267,0-4 90,0 4 185,0-5-392,-5 0 185,4 0-395,-4 0 0,5 1-95,0 2-30,0-2 112,0 4 340,0-5 0,0 0 0</inkml:trace>
  <inkml:trace contextRef="#ctx0" brushRef="#br0">10360 2202 13071,'-5'-10'-3717,"1"-1"4171,-4 1 1,4 2-66,4 1 1,0 0 174,0-3 1,0-1-222,0 0 0,0 1 46,0-1 0,1 0 66,2 1 0,3-1-44,5 1 1,0-1 248,-1 0 1,6 2-126,1 2 0,3-2-399,2 6 1,-1-1 32,0 4 0,-3 2-274,0 1 0,-4 8 140,4 6 1,-10 5-108,-1 3 0,-5 2-202,-2 5 1,-2 1-201,-5 2 0,-1-2 103,-10 3 1,0-3 75,-3-1 1,0-5 215,-1-2 1,2-4-2,3-3 1,1-3 192,6-4-92,4-5 288,1-2 0,6-4 228,3 0 0,3 0-188,7 0 0,-1 0 45,5 0 0,-1-3-54,5-1 0,-1-3-114,0 4 1,-1-6 2,-2 2 0,1 3-292,-5 0 1,0-1 116,-3 2 0,-2-2-2835,-2 2 2783,-2 1 0,-5-2 1,0 4-1</inkml:trace>
  <inkml:trace contextRef="#ctx0" brushRef="#br0">11636 2256 8069,'-6'-5'-1125,"1"0"1599,1-2 1,2-2 495,-5 2-245,4-3 1,-5-1-160,4 1 1,1-1 284,3 1 1,0-1-294,0 0 1,0 4 216,0 0 1,1-1-122,3-6 1,1 2-118,6-2 1,1 2-65,2 1 0,4 1-172,7-1 1,-3 1-191,3 3 0,-3-1 190,0 5 0,-1-1-514,0 4 1,-4 1 239,-3 3 0,-2 2-555,-2 4 1,-4 7 84,-2 4 1,-3 2-131,-1 5 1,-6 0 125,-5 4 1,1-2 97,-4 2 0,1-7 57,-2 3 0,4-1 35,-4-2 1,5-4 393,3-3 1,-2-5-59,6 1 1164,-1-2-777,4-1 0,2-6 69,1-1 1,7-3 195,4-1 1,1-1-186,-1-3 0,2 2-78,1-5 1,3 3-162,-2-3 1,-1 4-256,0-4 0,-4 4 82,2 0 0,-7-2-999,-1 2 1,-3-1-1899,3 4 1490,-5 0 1273,3 0 0,-10 9 0,-1 3 0</inkml:trace>
  <inkml:trace contextRef="#ctx0" brushRef="#br0">12519 2894 8230,'-6'-5'754,"-3"4"0,6-7-213,-4 4 0,5 0 220,-2 0 1,2 2 225,-1-5 678,1 4-478,-2-1 20,4 4-211,0 0 0,4 0-526,3 0 1,4 0-138,3 0 1,-1-2 183,5-1 1,0 2-37,3-3 0,1 2-161,3-2 1,-1 3-146,4-3 1,-1 0 15,2 0 0,2-3-49,-3 4 0,-2-5 67,-1 5 0,-4-4 22,-3 3 0,1 0 224,-5 0-410,0 3-224,-3-9-517,-5 9-1070,-2-4-104,-8 5 0,-2 0-3692,-5 0 5562,5 5 0,-8 1 0,2 5 0</inkml:trace>
  <inkml:trace contextRef="#ctx0" brushRef="#br0">13562 2373 8340,'0'-16'459,"1"3"-383,2-4 1,0 2 1524,4-2 0,1 4-708,6-1 1,0 2 488,8 1 0,-2 0-455,8 1 1,-3 3-135,3 0 0,1 4-317,3 0 1,-4 6-200,0 4 0,-8 3-423,2 0 0,-12 6 221,1 2 0,-8 3-513,1 4 1,-9 1 361,-5 2 0,-6 3-829,-5-3 1,0 4 234,-1 4 1,-2-7 60,-1 3 1,0-7 432,4 0 0,3-6-154,0-2 0,5-4 1100,-1 1-551,7-2 637,2-6 0,11-1-424,5-5 0,4-4 236,6 1 1,2-5-199,2 0 1,-2 3-125,6-3 0,-1 3-759,4-3 1,-4-1 316,1 2 1,-6 2-1803,2 2 1,-4 0 939,-3 0 0,1 2 958,-5-3 0,5 3 0,-2 1 0</inkml:trace>
  <inkml:trace contextRef="#ctx0" brushRef="#br0">14061 2468 8324,'-5'-5'4353,"-5"-5"-3182,9 9 0,0-3-496,4 8 0,9 2-685,-1 4 0,6 5 82,1-1 0,3 4-745,4-4 0,-2 0 310,2-3 1,1-1 62,-2 1 0,5-5 200,-4-3 1,-1-3-118,-2-3 0,-5-4 1104,1-7 0,-8-1-537,0-6 0,-3 2 867,0-6 1,-2-1-550,-5 1 1,0 2 162,0 5 0,1-1 50,3 5-625,-3 5 1,5 6-236,-3 10 1,3 5-371,5 9 0,0 9 182,-1 2 1,1 7 146,0 0 0,-1 3-32,1 5 0,-5 1-225,-3 5 1,-3 0 488,-3 1 0,-8 2-235,-7 1 1,-6-5-239,-5-6 0,-2-3-502,0-4 1,0-7 387,2-7 1,3-9-713,5-5 1,3-5 437,1-6 1,4-5-829,-1-2 0,5-3 164,2 0 1313,0-6 0,-4 0 0,1-5 0</inkml:trace>
  <inkml:trace contextRef="#ctx0" brushRef="#br0">14061 2064 8449,'0'-10'0,"2"-1"2301,1 0 1,3 2-1087,5 2 1,1-3 566,2 3 0,2-2-869,6-2 1,4 0-260,2 1 0,-1-1-178,1 0 0,1 1 82,3-1 1,-5 1-133,-2-1 1,-8 0-145,-2 1 0,-4 0-19,0 3 280,-5 2-775,-1 5 0,-4 2 242,2 1 0,0 4-194,4 7 1,-4 3 39,5 4 0,-1 2-680,3 2 0,1-3-92,0 3 1,0 1-461,4-1 1,-2-1-115,4-2 1,-3-5 743,4 1 1,-4-6-1036,4-1 1,-4-2 188,4-5 1592,-5-1 0,2 2 0,-4 1 0</inkml:trace>
  <inkml:trace contextRef="#ctx0" brushRef="#br0">14817 2511 8293,'0'-11'1108,"1"1"-831,2-1 1,0 0 2021,4 1 0,0 4-856,4 2 0,-1 0-332,1 0 1,-1 1-1209,1 3 1,1 1 130,2 2 0,-2-2-88,2 3 0,1-3 131,0-1 1,2 0-223,-2 0 0,-1-1 209,-4-3 0,1-1-116,0-6 0,-1 0 149,1 1 0,-4-1 373,0 0 1,-3 1-7,3-1-191,-5 5-301,8 1 0,-5 14 188,6 1 0,-4 12-476,0-1 1,0 11 189,4 0 0,-2 10 73,-1 1 1,-4 3-219,-4 0 1,0-1 193,0 5 1,-2 3 264,-5 4 1,-1-5-147,-10-6 0,-1-2 273,-6-2 0,-1-2-69,-2-4 1,-2-9 369,5-9 0,-3-9-168,3 2 0,2-8-203,5 1 1,2-4 292,6-4-4630,4-2 4092,1-4 0,5 4 0,0 1 0</inkml:trace>
  <inkml:trace contextRef="#ctx0" brushRef="#br0">15359 2969 8271,'0'-11'0,"5"0"0,1 1 0</inkml:trace>
  <inkml:trace contextRef="#ctx0" brushRef="#br0">15710 2192 13110,'-5'-17'-2071,"4"-3"2182,-2 2 0,1 2 522,2-2 0,0 5 465,0-1 0,0 6 1610,0 1-1270,0 0-63,0 1-1084,0 1 1,2 5 511,1 0 0,0 5-268,4 2 0,0 3 155,3 5 1,5-2-13,-1 4 1,3 1-64,-2 3 1,4-3-273,-2 0 1,3 1 21,2 6 1,-1-2-181,0 6 1,-1-1-19,-2 4 0,1 1-137,-5 2 1,3 3-26,-7 5 0,-1 3-183,-9 0 1,0 4 132,0-4 1,-9 0 4,-1-4 0,-8-3 19,0 0 0,-5-4 12,-2 0 0,-1-2 4,1-1 1,3-1-2,-3-3 1,2-2 1,2-4 1,4-2-13,3-3 1,2-1-12,2-6 1,3 1-22,0 0 1,3-4-74,-3 0-2,5-5 254,-3 3-193,5-5-1120,0 0 0,-5 5 0,-1 1 0</inkml:trace>
  <inkml:trace contextRef="#ctx0" brushRef="#br0">9318 2681 8549,'0'-10'-255,"0"-1"255,0 0 0,-5 1 0,-2-1 0,1 2 1365,-1 2 1,0-2-89,-4 6 1,0-1-263,1 4 1,-1 5-431,0 2 1,1 8 207,-1 7 0,5 1-234,3 9 0,2-1 87,1 8 1,1 0-129,2 4 1,3 0-317,5 3 1,4-2-51,3 2 1,2-3 194,1-4 0,4-3-98,0-4 1,0-6 31,-4-4 1,-3-6-537,-1-5 1,1 0 232,4-1 1,-2-4-2388,-3-2 1,5-3 386,-1-1 2022,0 5 0,5-4 0,-5 3 0</inkml:trace>
  <inkml:trace contextRef="#ctx0" brushRef="#br0">8828 2405 15588,'0'-26'-2631,"-1"0"2529,-2-3 0,1 3 1129,-1 5 0,-2 3 424,2 1-578,-6 4-471,8 2 0,-4 12 170,5 10 1,5 5-263,2 9 1,6 6 69,1 4 0,4 7-360,-4 0 0,5 4-418,-1 4 0,-2 1 44,2-5 0,0 4 46,3-4 1,-1 0 195,-2-4 1,1-7-787,-5-3 1,-1-12 186,-6-3 426,3-4 0,-14-8 554,1-5 0,-10-6 445,-5-8 1,-2 1-52,-2-5 1,1 4 458,0-4 1,1 5-448,2-1 1,-1 2 413,5 2-1077,5 4 227,4 1 0,7 13-654,5 3 0,2 8 449,8 2 0,2 2-364,6 5 1,-3-4 18,3 0 0,-2-1-157,-2-2 0,0-4-553,1-3 1,-6-7 538,-2-3 0,-2-4-1042,-1-4 0,-1-3 1625,1-7 0,0-3 0,-1-4 0</inkml:trace>
  <inkml:trace contextRef="#ctx0" brushRef="#br0">9296 3884 8502,'-10'0'-664,"-1"0"1021,0 0 1655,1 0-516,-1 0-469,5 0-527,1 0 0,7 0-160,1 0 0,7 0 163,4 0 0,5 0-56,-2 0 1,9-2-58,6-1 0,5-3-158,6-5 1,5 1-364,5-1 0,-20 5 0,2 0 105,3-1 0,2 0 1,5-1-1,2 0-347,2-3 1,1 0 0,4 1 0,1-1 347,1 0 0,1 1 1,2 1-1,0 0-10,0 0 1,-1 0 0,-2 4 0,-2 1-228,-3-2 0,-2 1 0,-3 1 1,-1 0-19,-2-1 0,-1-1 0,-3 1 0,0 1 141,-5 0 1,-1 1 0,-2-2 0,-2 0 50,17-2 0,1-2 261,-8-2 1,-11 4 189,-3 0 0,-10 4-348,-1 0 0,-5 1 1707,-2-2-1694,-5 3-609,3-4 0,-6 10 85,-3 2 1,2 2-2074,-5 2 2569,-1 4 0,-2 2 0,-1 4 0</inkml:trace>
  <inkml:trace contextRef="#ctx0" brushRef="#br0">10403 4033 8339,'0'-8'35,"0"1"1,-4 0 160,0-3 0,1 3 984,3-1-347,-5 1 1,4-3 197,-3-1 0,0 4 1113,0 0-832,1 5-657,3-3 0,4 6-201,3 3 0,1 3-397,2 7 1,-2 7 124,7 7 1,-2 3 77,1 1 1,-2 1-493,2 3 0,1 0-836,-1 3 0,1-3 126,-5-8 1,1 1 406,-1-8 0,0 1-256,-3-7 468,-2-1 0,-6-8 434,-3-3 0,-3-6-116,-7-4 1,-2-3-136,-1-1 0,-3 1 374,2-1 1,-2 1 158,-2-1 1,2 1 105,3 3 1,0-1-203,3 4 1,6 1-385,-3 3 0,7 1 111,1 3 0,3 2-621,3 4 1,5 2 275,6 2 1,3-1-268,8 5 1,-1-4-108,4 4 0,1-9-399,3 2 1,-4-4-704,0 0 1797,1-2 0,7-5 0,2 0 0</inkml:trace>
  <inkml:trace contextRef="#ctx0" brushRef="#br0">10977 4256 8390,'0'-6'0,"0"-3"0,0 3 517,0-5 1,0 4-62,0 0 1,0 3 546,0-3 0,0 4-260,0-4 0,0 3-37,0-3 0,3 3-172,1-3 0,4 4-207,-1-4 1,4 1-69,3-1 1,-2 1 39,2 2 0,2 2-244,-2-5 1,0 4 139,-3 0 1,0 2-104,4 1-130,-4-5 1,5 4-89,-6-3 0,-3 7 123,1 0 0,-5 5 73,4 0 0,-4 1 2,0 2 0,2 3-72,-2 0 1,4 5 46,-3-1 0,3 5 13,-3 2 1,3 3 39,-4-3 0,4 4-1,-3-4 0,3 3 143,-3-3 0,-1 0-251,-3-4 1,0 2-977,0-1 0,-1 0 645,-3-8 0,0 1 262,-3-5 1,-5 1-1609,5 0 1191,-10-1 1,10 0-1207,-7-3 1,2 2 1700,1-2 0,1 3 0,-1 0 0</inkml:trace>
  <inkml:trace contextRef="#ctx0" brushRef="#br0">10881 4022 10429,'-6'-11'-752,"2"1"2959,4-1-1490,0 0 0,1 1 27,2-1 0,2 4-149,2 0 1,6 0-232,-2-4 0,5 4 57,-2 0 0,7 0-87,0-4 0,0 2 106,4 2 1,-3-2 25,0 6 0,-1-4-179,0 3 1,0-3 90,1 4 0,-6-1-172,-2 4 1,-2 0 221,-1 0-490,0 5 0,-1 1 7,1 4 1,-4 1-58,0 0 0,-3-4-106,3 0-185,0 0 0,2 4-753,-2-1 1,3-3 130,-3 0 984,-2 0 1,4 4-1,-3 0 1</inkml:trace>
  <inkml:trace contextRef="#ctx0" brushRef="#br0">16646 2958 8394,'0'-6'355,"5"-2"553,2 4-598,2-4 0,2 6 682,0-6 1,4 5-348,3-4 1,3 3 278,4-3 1,2 0-375,5-4 1,-2 4-57,1 0 0,-2 0-208,3-3 1,0-1-47,-4 0 0,-2 4-543,-1 0 1,-4 4 267,-3-5 0,-2 6-1342,-1-1 0,-7 1 667,2 2 1,-2 5-512,-1 2 1,-4 3 384,-6 0 0,-7 6-1407,-4 1 2243,-10 3 0,7 6 0,-9 2 0</inkml:trace>
  <inkml:trace contextRef="#ctx0" brushRef="#br0">16901 3075 8394,'-10'11'145,"3"-2"112,0-2 0,4 3 374,0-3 1,2-1-147,1 1 1,1-5 996,2 2 0,8-3-211,7-1 0,-2 0 191,2 0 1,3-5 218,4-2 0,3 1-853,-3-1 0,5 0-30,-2-4 0,-2-3-265,-1 0 1,1 0-505,-1 3 1,-4 2 65,-3 2 1,-9-2-2376,2 6-693,-3-6 358,-2 8 0,-2-3-2629,-8 4 5244,3 4 0,-13 2 0,2 5 0</inkml:trace>
  <inkml:trace contextRef="#ctx0" brushRef="#br1">9413 3958 8462,'0'-11'-251,"0"1"-134,0-1 1,0 1 578,0-1-155,0 5 434,0 1 0,1 5 185,3 0-213,-3 0-52,9 0-62,-4 0 1,4 0-57,1 0 0,0 0-69,-1 0 0,1 0 29,-1 0 0,5 0-35,-1 0 1,4 0-122,-4 0 1,5 0 112,-2 0 1,3-1-156,2-2 0,0-2 91,3-2 1,1-6-3,2 2 1,2-2-31,-5 2 0,4 1 0,0-1 1,0-3-34,0 0 1,-2 0 18,-2 3 0,-7 1-43,4 3 0,-5-1 49,1 5 0,-2-5-231,-6 5 1,1-2 40,-1 2 1,5 1 123,-1-1 0,1 2 18,-1 1 0,-1 0 3,5 0 0,3 0-235,4 0 1,0 0 138,-4 0 1,4-4-60,0 1 1,3-1 42,-3 4 0,3 0 63,-3 0 1,4-1 26,-5-3 0,1 3 10,-3-2 1,2 1 70,1 2 0,1 0-105,-1 0 1,-1 0 213,4 0 0,-3 0-98,3 0 1,2-3-76,5-1 0,-2-3 27,3 4 0,-3-4-65,-1 3 0,-3-1 29,3 2 1,-2 2-11,5-3 1,-2 3-139,-1 1 0,0 0 80,0 0 1,0 0-48,0 0 1,0 0 69,0 0 1,0 0 35,-1 0 1,3 0-34,1 0 0,-1-5 248,5-2 0,-2 1-100,5-1 0,-5 4 40,6-5 1,-3 5-92,2-4 0,6 3 67,1-3 0,-1 4-188,-2-4 0,-1 4 150,1 0 0,-1 1-246,4 2 0,-4-3 62,1-1 0,-1 1-51,1 3 0,-1-4 105,5 1 1,-5-2-18,1 1 1,-3 2 67,0-5 0,1 3 26,2-3 0,-2 4-34,2-4 1,-1 4-13,1 0 1,-1-2-12,4 1 1,1 1-249,3 3 0,0 0 157,0 0 0,1 0 89,-1 0 0,-1 0-9,-3 0 0,2 0-7,-5 0 0,5 0 0,-1 0 0,1-1 106,-2-3 1,3 3-96,-2-3 1,3 0 160,4 0 0,-3-1-139,3 2 0,-3 1 91,-1-6 1,2 6 5,1-1 0,-2 1 2,-1 2 1,-1-1-106,-6-2 0,5 1 59,-2-1 1,0 2-85,0 1 0,-2 0 75,2 0 1,1-4-100,3 1 1,-3-1 71,-1 4 0,0-3-31,0-1 0,1 0-17,-7 4 1,-2-3 270,-6-1 1,-3 0 93,0 0 0,0 3-87,-4-3 1,3 3-229,1 1 0,-4 0 52,1 0 1,2 0-45,0 0 1,3 0-149,-10 0 1,2 0 57,-1 0 1,-4 0-453,1 0 0,-2 0-342,-6 0 1,0 0-90,-3 0 0,-1 0-1505,1 0 2433,-5 0 0,3 5 0,-3 1 0</inkml:trace>
  <inkml:trace contextRef="#ctx0" brushRef="#br1">17901 2128 8341,'0'-11'305,"0"1"0,-3-4-45,-1-1 1,1 1 536,3 4 1,0-5-78,0 1 0,0 0 17,0 3 1,0 1 184,0-1 0,0-3 273,0 0-618,0-1 1,0 5-164,0-1 1,0 4 975,0 0-386,0 5-337,0-3-112,4 5-445,-2 0 0,3 5 190,-1 2 1,-2 6-24,5 1 0,-3 6 172,3 1 0,0 3-110,4 8 1,-1-1-252,1 8 1,0-4 109,-1 4 0,5 0-381,-1 4 0,1-1-7,-1 1 1,2-2-211,1-2 1,-1-3 112,-6-8 0,1 2 116,0-6 1,-5-3-126,-3-7 0,-2-6 79,-1-1 1,-1-5 336,-2 2 1,-3-3-103,-5-1 1,-3 0 55,0 0 1,-6-3-62,-2-1 1,1-4-230,-4 1 1,2 1 32,-2-1 0,2 1 156,-2-1 0,3-2-127,1 6 0,1-1 65,2 4 1,-1 5 144,5 2 1,1 4-161,6 3 0,2 3 259,5 4 1,1-3-62,3-1 0,5 0 99,5 1 0,5 0 168,-1-3 1,2-1-114,1-3 0,-1-6 215,-2-1 0,2-3-97,-2-1 1,2 0-271,1 0 1,1-1 116,-1-3 0,-5-1-1101,-1-6 0,-2 4 136,1 0 0,-6 3-241,3-3 0,-4 3-2123,0-3 1,-1 5 465,-3-2 2650,-1 3 0,7 1 0,-3 0 0</inkml:trace>
  <inkml:trace contextRef="#ctx0" brushRef="#br1">17837 3171 8365,'-7'0'-466,"0"0"439,0 0 1,-3 0 525,-1 0 1,4 0 286,0 0-134,0 0 0,-4 0 47,0 0 0,2-1 593,2-3 168,-3 3-952,4-4 0,-1 5 546,0 0-381,5 0-115,-3-5 0,6 4-138,3-2 0,2-2 71,4 1 1,5 0-130,-1 0 0,8-1-109,0-2 1,7-2-206,3 2 1,5-3 118,5 0 0,9-2-370,2-2 0,-23 8 0,0 0 288,1-1 0,-1 0 1,1-1-1,0 0-164,1 1 0,0 0 0,1-2 0,0 0 49,-1 2 0,0 0 0,-1-2 0,0 0-128,22-5 0,-5 0 65,-2 3 1,-8 1 210,-6-1 1,-5 2 335,-5 2 1,-6-3 218,-2 3-331,-2 2 0,-2-1 338,-3 3 424,-3 2-558,-4-4-8025,0 5 4874,0 5 0,-1-3 1375,-2 5 1,0 0-891,-4 4 2120,0-1 0,-8 1 0,-2 0 0</inkml:trace>
  <inkml:trace contextRef="#ctx0" brushRef="#br1">17965 3554 8365,'0'-11'2095,"0"1"-1624,0-1 1,0 4 4812,0 0-2571,0 4-1612,0-6 1,5 12-488,2 1 1,4 5-316,3 6 0,-1 6-1055,4 7 1,0-1 552,1 2 1,1 3-229,-5 3 0,4 1 356,-4-4 1,-4-4-748,-3 0 0,-4-5-551,0-2 1323,-1 0 1,-11-10-183,-1 0 0,-8-5 832,0-6 0,-2-4 741,-1 0 1,1-4-719,2 1 0,3 1 68,4-1 1,0 4 392,1-5-1645,4 6 564,1-3 1,10 7-370,2 1 0,6 3 143,1 5 1,6-1-925,1 1 1,2-4 68,5 0 0,-3-5 473,3 2 1,-3-3-1682,4-1 1153,-6 0 672,8 0 1,-9-5-1369,3-2 1,-2-3 1828,-2-4 0,0-3 0,1-4 0</inkml:trace>
  <inkml:trace contextRef="#ctx0" brushRef="#br1">18433 3575 8224,'0'-6'6080,"0"1"-3963,0 5-1510,0 5 1,1 1-436,3 5 1,2-1 107,4 1 0,1 0-730,0-1 1,-1 1 227,1 0 1,0-1 71,-1 1 0,1-4 126,-1 0-85,1-5 1,0 2 323,-1-8 0,-3 2-205,1-5 1,-5-4 329,4-3 1,-4-4-82,0 4 0,2-4 121,-2 4 1,2 0 310,-1 3-705,-3 1-271,8-1 1,-3 6-555,5 5 0,-1 10-151,1 8 1,0 3 443,-1 4 1,1 2 214,0 5 0,-2 1 26,-2 2 0,1-1 113,-4 1 0,-2 2-73,-5-2 1,-3 1 51,-5-5 1,-1 0-324,-2-2 295,2-3 99,-8-10 0,9 0-1754,-4-6 1300,4 1 1,1-6 595,3-5 0,-2-5 0,3-6 0</inkml:trace>
  <inkml:trace contextRef="#ctx0" brushRef="#br1">18433 3277 8083,'-11'0'-263,"2"-1"678,2-3 1,-1 2 1719,4-5-1232,-4 5 1,7-8-379,-3 3 0,3 1 223,1-1 1,1 1-301,3-1 1,2-2 21,4 1 0,2-1-59,2-2 1,-2 2-146,2 2 1,2-1-221,-2 4 1,1-3 135,-1 3 0,-1 1-131,5 3 0,-5 1 137,1 3 1,-1 3-398,1 7 0,-3 2 121,0 6 0,-2-5-1140,-5 1 1,3 0-190,-4 3 0,4-1-2204,-3-2 3621,4 2 0,-7-8 0,4 3 0</inkml:trace>
  <inkml:trace contextRef="#ctx0" brushRef="#br1">19284 2479 8578,'0'-11'4798,"0"1"-3531,0 4 1,0 2-418,0 8 0,0 3-285,0 7 1,1 6-710,3 5 0,2 5 18,4-2 1,1 3 0,0 1 1,-1-2-826,1-1 0,-1 0 596,1-4 1,1-1 111,2-6 0,-1-4-94,5-7 0,-5-2 948,1-5 1,1-5-373,0-2 0,2-11 922,-3-3 1,1-8-342,-5 1 0,2-3-12,2-1 0,-2-3-163,2-1 0,2 5-166,-2 2 1,0 6-223,-3-2 0,-1 8 26,1 6 1,0 6-643,-1 5 1,4 9 302,1 5 1,-1 6 38,-4 5 0,6 6 75,1 4 1,-1 9-5,-2-1 0,-2 2-272,-2-3 1,-4 5 259,-2 3 0,-3 1 457,-1-1 1,-6-3-160,-4-5 0,-2-4-195,-6-2 0,0-1 64,-3-3 0,0-2-433,-1-9 0,1-5-430,0-1 1,4-5-593,3-3 0,2-2-895,2-5 0,-1 0 1000,0 0 0,4-5-2301,0-2 3441,5-2 0,-8-7 0,5 0 0</inkml:trace>
  <inkml:trace contextRef="#ctx0" brushRef="#br1">19241 2202 12285,'-5'-4'-2892,"1"-3"2061,-2-3 0,5 0 2432,-3-1 0,4 1-402,4 3 1,2-2-306,4 2 0,2-3-148,2 0 1,1-4-192,6-1 0,-1-2-116,8 2 0,0-3-7,0 0 0,4-2 83,0-2 1,-4 6-21,4 2 0,-7 2-206,0 1 1,-6 5-130,-2 3 0,-4 2-239,1 1 1,-3 5-281,-4 6 0,3 1 92,-3 6 1,-1-1-17,1 5 1,-5 0 28,2 3 1,0-3-880,0 3 0,3-3 401,-3-5 0,3 3-1483,-4-2 1,5-1 931,0 0 1,-4-4-1022,0 2 2312,2-8 0,0 2 0,4-3 1</inkml:trace>
  <inkml:trace contextRef="#ctx0" brushRef="#br1">19933 1713 9696,'10'-11'-92,"1"-3"37,0 0 0,4 0 214,3 3 0,3 5 1307,4 3 1,-1 2-630,4 1 1,-8 4-349,1 3 1,-3 8-590,0 2 1,-3 3 129,-4 2 0,-5 0-51,-3 3 0,-2-3 206,-1 3 1,-4 1-321,-3-1 0,-3 0-6,-1-4 0,1-3-101,-1 0 0,4-5 327,0 1 510,5-7 1,3-2 7,9-5 0,6 0-101,5 0 1,5 0-735,2 0 1,3-4 305,1 1 1,0-1-1956,0 4 0,-8 0 952,-3 0 0,-7 0 929,0 0 1,-7 10-1,-2 1 1</inkml:trace>
  <inkml:trace contextRef="#ctx0" brushRef="#br1">20582 2777 8419,'-6'-6'0,"-4"-3"0,8 6 1600,-5-4 2268,4 5-684,-1-8-1636,4 9-564,0-3 1,1 2-379,2-1 1,7 2 214,4-3 1,9 3-292,-2 1 0,7-4 23,1 1 0,-2-2-89,1 1 0,4 3 14,3-2 0,1 0-615,-4 0 1,-1 2 194,-3-3 0,1 3-854,-4 1 0,-3-4 496,-5 1 1,-4-1-3672,1 4 1690,-2 0-511,-1 0 454,-5 0 0,-3 0 1197,-6 0 1,-7 0 1140,-4 0 0,-9 5 0,0 1 0</inkml:trace>
  <inkml:trace contextRef="#ctx0" brushRef="#br1">20837 2532 8419,'-11'-15'0,"2"3"478,2-2 0,-3 2 748,3 1 1,1 1 481,-1-1 1,5 4 31,-2 0 480,3 5-1581,1-3 0,0 6-158,0 3 1,0 2-134,0 4 1,1 2 944,3 2 0,2 4-364,4 7 1,1 2-62,0 5 1,-1-1-696,1-3 0,0 3-173,-1-3 0,2-1 0,2 2 0,-2-6 0,2 2 0,-2-2 0,-1-2 0,-1-1 0,1-2 0,0 1-42,-1-5 1,-3-4-1998,0-2-1041,-4-6 553,6 7 0,-6-7 106,4 1-2318,-5-2 4739,3 4 0,-5 1 0,0 5 0</inkml:trace>
  <inkml:trace contextRef="#ctx0" brushRef="#br1">21667 2288 8209,'0'-17'10,"0"2"1,-4 4 335,0 0 1,1-3 277,3 0 0,-4 0 34,1 3 1,-2-3-209,2 0 1,1 0 623,-1 3 1,-2 0-425,2 1 1,-1-1 521,4 0 0,-4 4 118,1 0 124,-1 5-983,4-3 1,2 5-231,1 0 1,-1 5 126,6 2 1,-1 7 68,3 4 1,1 7-194,0 3 0,-1 8 74,1 3 1,-1 7-418,1 3 1,0 3-140,-1 2 1,1-1-68,0 0 1,3-1 147,0-2 1,0-8 34,-3-6 1,-2-9-914,-2-6 733,3 0 0,-10-10-332,0 0 1,-5-5 197,-6-6 1,-4-2-15,-3-1 1,-5-2 452,-2-2 0,-5-2-36,2 2 1,1-2-112,-2 2 0,6-1 151,-2 4 1,3 1 140,0 3 1,6 0 250,2 0 0,6 5-118,5 2 0,2 6-82,1 1 1,8 4 4,3-4 0,8 3-123,2-2 1,5-1-106,6-4 1,0-4 3,0-2 0,-1-3-166,1-1 1,0 0-1031,0 0 0,-6-5 612,-5-2 1,0-2-1073,-7-2 1,0 1 187,-3-1 1528,-1 5 0,-4-8 0,-1 2 0</inkml:trace>
  <inkml:trace contextRef="#ctx0" brushRef="#br1">22390 2554 8296,'11'-16'-602,"4"4"1,-3-4 841,2 2 1,-1 2-77,1-2 1,-1-2 532,5 2 0,-5-4-84,1 4 1,-2 0 45,-2 3 0,-2 1-5,-1-1 0,-5 0 219,2 1 1,-2 3 432,1 0 1,-1 3 61,1-3 0,-2 5-334,-1-3-710,-4 5 1,-3 5-116,-8 2 1,2 6 31,-4 1 1,-2 8-166,-6 0 1,1 6 119,-4 0 1,-2 8-542,-5 3 1,-2 7 324,18-21 1,-1 0 0,-3 1 0,0 2-341,0 2 1,0 0 0,-3 2 0,0 1 308,-2 4 0,-1 1 0,1 0 0,0 1-7,-1-2 1,1 0 0,0 0-1,0-2 54,5-3 0,0 0 0,-2 0 0,1-1 124,0-1 0,1 0 1,0-1-1,0 0-209,2-2 0,0-1 0,-13 19 128,2-2 0,3-8-252,1 1 0,2-4 108,5-4 0,5-7-333,6-7 540,-1-2-2190,5-1 982,0-5-437,1-2 0,7-4-590,1 0 0,3-1 2133,5-2 0,-1-3 0,1-5 0</inkml:trace>
  <inkml:trace contextRef="#ctx0" brushRef="#br1">21837 3479 8182,'6'-16'0,"3"4"996,-2 5 0,3 4 1332,0 0 1,1 4-1203,0 6 1,-1 6-541,1 12 1,-1 0-515,1 7 0,-1-6 21,-3 6 0,1-3-601,-5 3 1,1-1 381,-4-3 1,0 1-656,0-8 0,-1 1 423,-3-7 1,-2-5 250,-4-3 1,-4-4 264,-1 0 0,-4-3-180,2-3 1,-3 0 259,-2-4 1,5 1-85,-1-1 0,5-1 526,-1 4 1,2 1 229,1 3-556,5 0 1,2 6-119,4 4 1,1 2-236,2 6 1,7-4-130,4 4 1,5-4 117,-1 4 1,2-5-622,1 1 1,0-6 290,1-1 0,0-4-1124,3 0 0,-3-2 622,3-1 1,-1-4-1835,1-3 2676,-3 2 0,4-9 0,-5 2 0</inkml:trace>
  <inkml:trace contextRef="#ctx0" brushRef="#br1">22220 3809 7808,'0'-10'324,"-5"-1"0,4 0 711,-3 1-309,3 4-1474,1-4 511,0 4-734,0-4 0,0 3 467,0-1 1,1 6 503,3-1 0,-3-3 0,7 3 0,-4-4 0,-1 4 0,-3-4 0,0 4 0,0-3 0,0 3 0,0 2 87,0-9 1,0 8 283,0-5 1,0 3 124,0-3 0,0 3 1998,0-3-1758,0 0 1,0-3 448,0-1 0,0 4 101,0 0-111,0 4-366,0-1-702,0 4 0,4 1 87,-1 2 1,2 3-149,-1 5 0,-3 0-520,2-1 1,2 4 407,-1 1 1,3-1-511,-4-4 0,2 0 232,-1-3 0,0-1-76,3-3 262,3-1 1,-4-1 231,4-5 0,-2-8 162,-1 2 0,0-8 323,3 0 1,1-2-127,0-1 1,-2 0 246,-2-1 1,3 2-60,-3 3 0,1 1 290,-1 6-992,3 4 1,-6 2 103,3 8 1,2 3-26,-6 7 0,4 4-159,-3 7 0,4 1-162,-1 2 1,-2 3 108,-2-3 1,-1 6 40,-2 2 0,-2 4 338,-1-1 0,-4-1-123,-7 1 0,-3-5-216,-4 2 1,0-5 124,-1-2 0,-3-4-282,1-8 1,-1-2-262,4-8 0,3-3-359,0-4 1,6-1 523,2-2 0,0-3-190,7-5 617,-1 1 0,-1-6 0,-1 0 0</inkml:trace>
  <inkml:trace contextRef="#ctx0" brushRef="#br1">22188 3320 8090,'10'-22'0,"1"5"2181,0-1 1,4 4-1037,3-4 1,1 5 231,-2-1 1,4 2-659,-4 1 1,3 0-90,2-4 0,-6 7-198,-2-3 0,-2 8 10,-1-1 0,-1 3-168,1 1 0,-1 1-268,-3 3 0,1 8 14,-5 9 1,5 5 168,-5 6 0,1 3-140,-4 1 1,0-1 71,0-3 0,0-1-1253,0-3 0,0-2 534,0-4 1,0-6-1492,0-2 0,1-3 286,2-4 1803,-1-2 0,2-10 0,-4-1 0</inkml:trace>
  <inkml:trace contextRef="#ctx0" brushRef="#br1">23230 2245 8368,'0'-11'1341,"0"1"-833,0-1 1,-1 0 1366,-3 1 0,2-1-890,-5 1 0,3-1 936,-3 0 1,4 5 130,-4 3-1429,0 2 0,-4 7 32,0 4 1,5 9-208,3 6 0,2 8-923,1-1 1,0 6 377,0-3 0,0 3-988,0-6 0,8 1 708,3-8 0,3-1-278,0-7 0,3-2 176,4-8 0,0-7 115,0-7 1,1-11 852,-1-3 1,0-8-354,0 1 0,0-7 562,-4 0 1,3-4-294,-2 4 0,-3 4 507,0 6 0,-4 4-273,0 3 1,0 4-443,-1 7 1,-3 3-205,1 8 1,2 4-326,4 10 1,1 4 94,-5 10 0,1 6 154,-1 4 1,1 6 622,0 5 0,-2 5-321,-5-28 1,-1 0-1,0 3 1,-2 0-206,-2 1 1,-2 0 0,0 2-1,-1 0 175,-2-1 0,-2 1 0,0-1 1,-2 1-140,-2-2 1,-1-1-1,0 1 1,-1-2-51,-1-3 0,-2-1 0,1-1 0,0-1-127,-15 24 0,-5-8 127,1-2 0,-1-10 0,4-12 0,5-4-982,2-7 1,4-3 346,3-8 1,3-2-1721,4-4 1,1-6 1013,-1-1 1,0-8 1340,1-4 0,4-1 0,1-2 0</inkml:trace>
  <inkml:trace contextRef="#ctx0" brushRef="#br1">23613 1841 8408,'15'-26'944,"-3"3"1,8-2-520,-2 8 0,1-1 1602,-1 7 0,1 0-356,-5 7 1,1 0 186,-1 4 1,2 5-1059,1 2 1,-1 4-114,-6 3 0,0 3-799,-3 4 0,-2 5 150,-5 2 0,-1-1-255,-3 2 0,-2-4 298,-5 3 1,1-3-670,-1 3 1,1-8 222,-1 2 1,4-7-526,0 3 1428,4-5 0,3 1-291,7-7 1,9-2 851,5-5 0,4 3-482,3 1 1,7-1 23,-4-3 0,4 0-460,-3 0 0,-6 2-251,-5 1 0,-5-2-680,-5 3 1,-5-2-1010,-2 2 1,-3-2-2447,-1 5 1,-6 0 4204,-5 4 0,1 0 0,-6-1 0</inkml:trace>
  <inkml:trace contextRef="#ctx0" brushRef="#br1">24358 2756 8466,'-17'0'501,"2"0"-183,4-5 1,0 3 159,1-5 1373,-6 4-1153,5-1 0,-5 0 989,6 0-1128,-1 1 1,0-1 1425,1 1 809,4-1 872,1 4-1621,5 0 1,8 1-2046,3 3 0,7-3 0,-1 3 0,8-3 0,4-1 0,3 0 0,3 0 0,3 0 0,4 0 0,2 0 0,2 0 0,-2 0 0,2 0 0,-1 0 0,1 0 0,-3 0 0,-1 0 0,-9 0 0,-8 0 0,-7 0 0,-4 0 0,-2 0 0,-8 0 0,-4 0 0,-4 0 0,-3 0 0,0 0 0,3 0 0,-3 0 0,3 0 0,-3 0 0,5-5-391,-8 4 1,8-4-8665,-5 5 9055,5 0 0,-8 5 0,4 1 0</inkml:trace>
  <inkml:trace contextRef="#ctx0" brushRef="#br1">20252 4788 8288,'-11'-11'0,"2"-3"920,2 0 1,2 0-302,5 3 1,0 1 175,0-1 0,0 0-84,0 1 1,8-1 128,3 0 1,7 1-219,-1-1 0,5 4 38,2 0 1,-1 5-162,2-2 1,1 3-173,-1 1 0,-1 2-364,-2 5 1,-6 2 106,-2 8 1,-3 1 28,-4 3 0,-2 5 10,-5 3 1,-3 3-130,-4 3 1,-4-1-287,-11 5 0,-4-2 6,-2 6 1,-2-8 190,2 4 0,-2-5 115,6-2 0,0-3 365,6-1 1,4-9 152,7-1-217,2-5 1,15-7 177,4-3 1,6-2 218,5-1 0,6-1-352,4-2 1,5-3-74,-1-5 0,-2 0-1993,-2 1 1,-6 0 1191,-5 3 0,1 2 522,-3 5 0,-4 0 0,-7 0 0</inkml:trace>
  <inkml:trace contextRef="#ctx0" brushRef="#br1">21092 4969 8398,'-6'0'-2165,"0"0"2205,3 0 121,2-5 200,-4 4 0,4-5 235,-3 3 599,3 1-736,-4-7 1,4 4 620,-2-2 119,1-2 458,-2 3 156,4-5-1275,0 5 1,0 3 156,0 6 0,0 4-171,0 7 1,0-1-541,0 5 1,4 3-48,3 4 0,3 4-38,1-5 0,4 5 57,3-4 1,-2-2-332,2-5 1,-2-4 226,2-7 0,1 2 13,-5-6 1,0-5 590,-3-9 1,0-4-198,-1-6 0,-3-2 158,1-2 0,-6 2-80,1-6 1,2 7 73,-1 0 0,3 2-120,-4 6 0,2 1-170,-1 6 0,2 4-306,4 6 1,1 5 142,-1 10 0,5 5 8,-1 8 0,4 6 117,-4 2 0,0 11-48,-3 3 1,-6 3 175,-1-3 1,-5 4 147,-6-1 0,-5 3-370,-9-5 1,-1-8-255,1-11 0,0-8-294,0-5 1,0-6 61,4-5-940,-3-5 1,9-3 558,0-6 0,2-4-78,5-8 1,1-1-155,3-5 1,0-1-1154,0 1 2263,5-5 0,0-1 0,6-5 0</inkml:trace>
  <inkml:trace contextRef="#ctx0" brushRef="#br1">21050 4628 8474,'-5'-21'1205,"4"0"1,-8 4-50,6 3 1,-4 2 458,3 2 0,1 3-559,3-1 1,1 5 332,2-4 0,5 3-751,6-3 0,2 1-229,6-1 0,0-2-150,3 2 0,-2 1 32,6-1 1,-2 4-283,1 0 1,2-2-47,-5 1 0,0 2-94,-4 6 0,-1 2 120,-2 4 1,-3 6-257,-4 1 1,-2 5 229,-2 2 1,-1-1 58,-2 2 0,-3-3-157,2-1 0,-1 1 94,-2-1 1,1-1-1001,2-2 0,2-3 485,2-4 1,6-1-1527,-2 1 0,5-1 243,-2-3 1839,5-3 0,-7 1 0,4 1 0</inkml:trace>
  <inkml:trace contextRef="#ctx0" brushRef="#br1">21964 5033 8332,'-10'-14'1796,"-1"-1"-574,0-4 557,1 8 1,3-4 15,0 8-459,4 3-922,-1 8 1,5 2-397,2 5 1,0 0 175,4-1 1,1 1-100,6-1 0,-1-2-247,5-1 0,0-5 222,3 2 0,4-3-306,0-1 1,-1 0 26,-2 0 1,2-6 404,1-5 1,-1-1-28,-6-5 0,1-1 91,-5-3 1,-1-1 55,-6 1 0,-1 3 340,-3 1 0,-1 7-884,1 0 277,-2 6 1,3 9-500,-1 9 0,6 6 248,-2 5 0,2 3 311,2 8 0,-1 1 28,1 6 0,-4 1 96,0 2 0,-4-2-67,0 2 0,-3-1 275,-3 1 0,-8-8 331,-7-3 0,-3-3-199,-4-7 0,-2-2-130,-5-5 1,1-2-141,3-6 0,2-4-178,5-2 0,1-3 8,2-1 0,6-4-79,5 1-4757,5-6 3463,2 4 1,7-1 1239,7 2 0,2 8 0,6 2 0</inkml:trace>
  <inkml:trace contextRef="#ctx0" brushRef="#br1">19933 6246 8306,'-11'4'2284,"1"-2"-1580,4 2 1,2-4 231,8 0 0,3 0-372,7 0 1,4-1 11,6-2 1,5-3-158,6-5 0,4 0 359,7 1 0,5-2-734,-21 5 0,0 0 1,5 0-1,1 1 245,6-3 1,1 0 0,1 0 0,0 0-500,3-1 0,2-1 0,-1 2 0,2 0 224,3 0 0,0 1 0,0 0 1,0 1-102,1-2 0,-1 1 0,-3 1 0,0 1 96,-1-1 0,-2-1 1,-2 1-1,0-1-130,-4 1 1,-1 0-1,0-1 1,0 1 160,-3-1 0,0 1 1,-4 1-1,-2-1 91,26-10 1,-13 4-97,-8-2 0,-3 4 315,-1 0 0,-10 4 237,-4 0 1,-8 4-447,-3 0 1,-5 1-1088,2-2-125,-3 3-1257,-1-4 862,0 15 1466,0-3 0,-5 13 0,-1-4 0</inkml:trace>
  <inkml:trace contextRef="#ctx0" brushRef="#br1">20816 6405 8115,'-5'-21'891,"4"4"0,-4 2 3387,5 4-2986,0 1 0,5 4-674,2 2 1,3 8 192,5 3 0,1 7-323,5 4 1,1 6-346,-1 0 0,4 5 75,0-4 1,3 7-513,-3-4 0,-4 4-51,-3-7 0,-5 3-232,1-3 1,-3-1 116,-4-7 0,-3-1 119,-4-6 1,-5-4 196,-6-2 1,-8-3-110,-6-1 1,-4 0 754,0 0 1,-1-5-305,-2-2 0,-3 1 671,3-1 0,-1 5-383,9-2 1,2 3-134,5 1 0,5 1-523,1 3 0,5 2 170,6 4 0,6 2-404,5 2 0,5-2 200,9 2 0,2-2-352,5-1 0,1-5 175,3-3 1,0-2-323,3-1 0,-3-1-6,-8-2 0,2 0-168,-5-4 0,-2 4-973,-5-4 1,-3 3 1849,-4-3 0,0 0 0,-1-4 0</inkml:trace>
  <inkml:trace contextRef="#ctx0" brushRef="#br1">21358 6746 8159,'0'-11'4194,"0"1"-2399,0-1-744,0 0-513,5 1 0,2 4-142,7 2 0,-1-1-174,5 2 1,-3-4-117,6 3 1,-2 0 121,6 0 0,-1-1 26,1-2 0,-6-2-12,2 2 1,-7 1 729,0-1-375,-2 4-112,-1-2 1,-7 8-114,-4 4 0,-1 5-296,-6 9 0,1 2-173,-1 1 0,-1 4 166,4 3 0,-3 5-143,4-1 1,-4 1 15,3-4 1,0 3-219,4 1 1,-3-2 91,-1-6 1,1-2-576,3-4 1,-4-6-946,1-2 478,-6-2 1,7-6-668,-5-2 1,3-4 929,-3-4 1,1-2 962,-1-4 0,-2-11 0,3-1 0</inkml:trace>
  <inkml:trace contextRef="#ctx0" brushRef="#br1">21358 6448 8109,'5'-26'879,"2"3"83,7-1 0,3 5 1327,4 1 0,4 4-1117,0-4 1,6 4-155,-2-4 0,4 5-441,-5-1 1,2 6 213,-2 1 0,1 4-326,-8 0 0,1 1 39,-8 2 1,-3 5-213,-4 2 0,-4 6-292,0 1 1,-2 5-370,-1-1 0,-1 2 335,-2 1 0,0 1-2450,-4-1 1,5 0 219,-2 1 2264,3-1 0,-4 0 0,-1 0 0</inkml:trace>
  <inkml:trace contextRef="#ctx0" brushRef="#br1">22858 5597 8252,'-7'0'1754,"0"0"149,4 0-637,-1 0 1332,4 0-1724,4 0 1,7 0-72,7 0 1,2 0-95,1 0 1,4 0 181,0 0 0,4 0-254,0 0 1,1 0-216,2 0 0,-1-1-1168,-3-3 0,2 3 580,-5-3 0,0 3-2028,-4 1 1,-6 1 451,-4 3 1,-5 3-1594,-6 7 3335,-5 3 0,-6 4 0,-5 0 0</inkml:trace>
  <inkml:trace contextRef="#ctx0" brushRef="#br1">22869 6033 8281,'1'-10'1638,"2"3"1,4-2 2159,8 2 0,-1 1 428,7-1 0,1-3-3694,7 0 1,5-3-533,-2 6 0,2-3 0,-2 0 0,2 2 0,-2 1 0,-2 5 0,-9-2 0,2 4-2981,1 4 2981,-6 2 0,7 9 0,-8 2 0</inkml:trace>
  <inkml:trace contextRef="#ctx0" brushRef="#br2">19369 8055 8389,'-11'-16'-54,"2"3"0,2-3-501,3 0 486,3-3 1171,1 8-687,5-5 0,-2 1 179,8-3 634,-3 3-749,12-5 1,1 3 254,3-4 160,6-1-443,-8 1 1,10 0 446,0 0-545,-5 4 1,9 3-258,-8 7 1,-1 2 145,2 5 1,-6 10-569,2 4 1,-7 9 294,-4 6 1,-3 6-445,-4 4 1,-2 6 266,-5 1 0,-6 0-324,-5-3 1,-6-1 187,-7 1 0,-4 0 90,-3-1 0,-1-5 273,0-5 1,0-5 384,0-6 0,5-1 265,2-2 0,7-7 122,4-8-56,2-2 0,7-5-241,5-3 1,11-3-47,10-1 0,2 1-162,5-1 0,5 1-83,6-1 0,1 0-13,-1 1 0,6-1-118,-2 0 0,2 1-312,-3-1 0,-5 2 171,-5 2 1,-6-2-686,-8 6 0,-4-2-177,-7 1-207,-2 3 1,-7-3 1137,-1 4 0,-8 9 0,-5 3 0</inkml:trace>
  <inkml:trace contextRef="#ctx0" brushRef="#br2">20305 8012 8469,'-11'-26'0,"6"4"0,-1-3 1961,2 7-209,3-2-790,-4 13 0,5-2-509,0 13 1,0 4-265,0 10 0,0 1-85,0 9 1,0 1 135,0 3 0,4 0-534,-1-1 1,6-2 283,-2-1 0,2-3-665,2 3 0,1-5 272,2-2 1,-1-4 136,4-7 1,-2-4 243,2-2 0,0-9 395,1-6 0,-3-5-29,-4-9 0,-1-2-85,1-5 0,0 0 378,-1 0 0,-3 1-180,0 3 0,0 2 97,4 5 0,-4 1-217,0 2 1,0 7-324,4 8 1,0 4-8,-1 6 0,1 6 71,0 12 1,0 2 92,4 5 1,-4 5-38,4 2 0,-4 7 35,0 3 0,-2 3 176,-1 2 1,-5 2-368,-6 1 1,-2-27-1,-1 0-30,-12 27 0,-7-6-25,-3-9 1,-3-1 46,-1-9 1,0-3 67,1-8 1,2-8-545,1-2 0,5-7 224,2-1 1,2-6-1020,9-4 1,1-4-72,9-3 0,0-3-1904,0-4 3276,5 0 0,6-5 0,5-2 0</inkml:trace>
  <inkml:trace contextRef="#ctx0" brushRef="#br2">20316 7650 8559,'-11'-9'0,"2"0"148,2-8 1,4 4 61,10-1 0,0 2 1583,8 1 1,1 0-783,2 1 0,2-1-494,1 1 1,4-1-166,0 0 0,4 1-341,0-1 0,-3 5 49,-1 3 1,-3 1 92,-1 2 0,-3 6 62,0 5 1,-6 8-168,-2 6 0,-4 8 340,-6-1 1,0 7-260,0 0 1,0 1-214,0-1 1,0-2-18,0-6 0,0 1-230,0 0 0,4-8 99,-1-3 1,5-10-124,0 0 1,1-8-422,2 1 1,0-8 775,4-3 0,1-2 0,5-2 0</inkml:trace>
  <inkml:trace contextRef="#ctx0" brushRef="#br2">21167 3288 10500,'0'-21'-339,"0"-1"0,0 1 622,0 0 0,0 4 1488,0 3-138,0 2-1123,-5 1 0,-1 6-663,-5 1 1,1 3 264,-1 1 1,-1 6 6,-2 4 1,1 2 50,-5 6 1,4 0-139,-4 3 1,5 0 126,-1 1 0,4 2-158,3 1 0,-2 4 62,6-5 0,-4 9 23,3-1 1,1 3-370,3-3 0,3 1 66,1 2 0,4-1-105,-1 5 0,4-4-14,3 0 1,-2-5-59,2-2 0,-2-2 364,-2-1 0,1-1 203,0-10 1,-1 0 294,1-3 0,1-1-232,2 1 1,2-5 103,6-3 0,4 2 40,2-1 1,7-1-135,4-3 0,8 4-86,2-1 1,4 4-421,4-3 0,-26 0 1,1 0 250,1 0 1,1-1-1,0 1 1,-1 1-128,0-2 1,-2 1 0,1 0 0,0 1 30,0-1 1,0-1-1,1 1 1,0 0 42,-1 0 1,0 0-1,3-2 1,1 0 106,-2-1 1,-1-2 0,3 1-1,0 0-309,1 0 0,1 0 0,3 0 0,1 0 371,0 0 0,1 0 1,1 0-1,0 0-324,0 1 0,1-2 1,0-1-1,1 0 319,1-2 1,2 0 0,1 2-1,1-1-64,-1-1 0,0 0 1,-2 2-1,0-1 6,-5-1 1,0 0-1,-1 0 1,-1 0 43,0 2 1,0 1-1,0-3 1,0 1-197,-4 1 0,0 0 0,-1-2 1,-1 1 177,-5 1 0,0 0 0,27-5 114,-7 4 1,0-4-240,-4 3 1,-4-3 21,-7 3 0,-2-3 348,-1 4 0,-5-2-334,-2 2 1,-7 0 481,-4-4 1,-2 0-181,-1-4 0,-4 0 165,0-4 0,-5-1-328,2-5 1,-3-10-103,-1-5 1,-5-5 231,-2-5 0,-2-4-179,-2-7 0,0-2-29,6 27 1,0 0 0,-6-21 68,0 7 0,1 8 142,-1 10 1,4 5-394,0 6 1,0 8 43,-4 2-1218,5 5 778,-3 2-651,3 5 1,0 1 190,3 4 1,1 1 149,2 0 0,5-1 111,2 1 1,3 0-100,0-1 0,1 1-31,0-1 860,-1 1 0,6 0 0,0-1 0</inkml:trace>
  <inkml:trace contextRef="#ctx0" brushRef="#br2">21454 8023 10591,'10'0'1535,"1"0"-907,0 0 1,-1-4 4,1 1 1,6-2-197,4 1 1,5 2 21,6-5 0,4 3-13,3-3 1,7 0-148,4-4 0,-3 4-426,-1 0 1,1 4 225,-5-4 0,5 3-172,-8-3 0,-1 5 32,-9-2 0,-3-1-279,-5 2-591,0-1-45,-9 4 0,-4 0-543,-11 0 1,-4 0 622,-8 0 1,-2 4 239,-8-1 0,1 1 630,-4-4 1,-1 3 8,-2 1 0,2 0-16,1-4 1,1 0-6,-2 0 1,1-4 89,7 0 1,-3 0 526,6 0 1238,3-2 0,1-4-854,7-1 0,3 5-263,8 2 1,6 4 6,8 4 1,1 2-75,-1 5 0,2 3-320,-3 0 0,0 5-50,1-1 0,-5 2-194,1 1 0,-2 0-181,-2 1 1,-3-1-730,1 0 0,-6 0 518,2 1 0,-2-5-1987,1 1 1,3-5 2264,5 1 0,4 3 0,2-1 1</inkml:trace>
  <inkml:trace contextRef="#ctx0" brushRef="#br2">22645 7852 8348,'-16'-21'0,"0"0"1171,6 0 1693,4 9-2190,1 2 0,4 16-237,-3 5 1,3 1 99,-2 5 0,1 0-94,2 1 0,4 2-367,-1-3 1,5 2 117,-5-1 0,5 1-256,-1-5 0,3 0 195,1-3 0,-1-4 263,1 0 1,-1-4-143,1 0 0,3-6-14,0-4 1,2-8 145,-2-2 0,-2-7-50,2-1 0,-2-3 159,-2 3 1,1 1-290,0 7 0,1-1-231,2 7 0,-2 3 133,2 8 1,2 3-155,2 8 1,-1 4 189,0 17 1,-3 0-1,4 11 0,-6-5-172,-1 8 1,-2-5 78,-5 5 0,-2-2-97,-6-1 1,-6-6 16,-8-1 0,-6-8-94,0-3 1,-2-4-159,1-3 1,6-3-514,-2-4 0,10-5-1823,0-2 1860,8-3 0,0-1-2849,11 0 3606,3 0 0,11 0 0,-1 0 0</inkml:trace>
  <inkml:trace contextRef="#ctx0" brushRef="#br2">21560 8129 8546,'-21'-5'0,"0"-1"-14,-1-4 225,6-1 0,0-3 344,6 0 1,0 0-119,3 3 0,3 0-80,4 1 1,0 3 501,0-1-295,0 6 0,1-3-148,2 5 0,3 0 135,5 0 0,1 0-17,2 0 0,-1 0-102,5 0 1,0 4 41,7-1 1,2 1-140,5-4 0,4 0-53,-1 0 1,5 0-38,-1 0 0,6-4-178,1 1 1,4-7-163,-4 0 1,4-1 11,-4-3 0,2 2-215,-5 2 0,-8-1 175,-10 0 1,-7 1 54,-4-1 197,-7 5 0,-3 1 283,-8 5 1,-8 0-452,-9 0 0,-6 5-327,-9 2 1,-3 4 1,-7 3 0,1-1 216,-4 5 0,-1-4-57,-3 4 0,3-5 80,1 1 0,3-2 156,-4-2 1,6 0 65,2-3 0,5-2 479,9-5 0,8-2 475,9-1-123,5-3 1,12-5-482,5 1 0,5-1 132,9 0 1,7 1-455,7-1 1,3 4 83,5 0 0,1 0 80,5-4 0,0 1-129,1-1 0,-6 0-218,-2 1 1,-3 2 40,-4 1 1,0 1-262,-7-1 1,-11-1-229,-10 5 380,-8-1 0,-4 4-201,-10 0 0,-5 0 93,-9 0 1,-4 5-20,-6 2 0,-3 2 47,-4 2 0,-4 0-43,-1-1 0,-3 4 155,0 1 0,2 0 100,-2-1 1,1-2 258,0 2 1,2-1-135,4 1 1,11-5 112,7 1 44,8-6-86,11 1 0,7-5-28,9 0 0,11 0 179,7 0 1,4-2-190,3-1 1,7-3-52,4-5 0,5 1-111,-2-1 0,0 0 113,0 1 0,-4-1-220,1 0 1,-8 4 138,-6 0 0,-6 4-823,-8-4 544,-8 4 1,-14 0 28,-11 6 1,-8 3 160,-6 5 1,-5-1-1,-1 1 1,-5 0 39,1-1-1,-3 1 197,0 0 1,3-1 20,0 1 0,4 0-92,0-1 0,5-3 334,2 0 1,9-1 278,1 1-393,10-2 0,8-1-33,7-1 1,9 1 241,5-4 1,6-1-112,8-3 0,4-2-428,8-5 0,-3 1-261,6-1 0,0-3 261,3 0 0,0-2 0,0 2 0,-5-1 0,-6-3 0,-5 4 0,-9 7 0,-10-1 0,-7 4 0,-9 1 0,-2 3 0,-11 0 0,-10 0 0,-6 1 0,-9 2 0,2 3 0,-5 5 0,4-4 0,-4 0 0,3 0-614,-3 4 1,10-2-274,0-2 0,7-1-1740,4-2 1352,3-3 1,12 4-3190,10-5 4464,10 4 0,24-2 0,3 2 0</inkml:trace>
  <inkml:trace contextRef="#ctx0" brushRef="#br2">22252 7608 9460,'-6'-5'-242,"-3"3"256,6-6-69,-1 6 0,4-7 33,0 2 0,0 1-49,0-1 1,0 3 219,0-3 0,2 1 139,1-1 0,3-3 155,5 3 0,-1-2-46,1-2 0,0 1 188,-1-1 0,4 0 47,1 1 0,0 0-151,-1 3 1,-1-1-199,5 4 0,-4-3 54,4 4 1,-4 0-344,4 7 0,-2 3-25,2 7 1,-3 3-126,-4 4 0,-5 4 146,-3 0 1,-1 4-152,-2 0 1,-6 2 31,-5 5 1,-6-2 126,-7 5 1,-4-3-286,-3 3 1,-1-1 319,0 1 1,1-6 216,3-5 0,3-4 4,7 1 1,4-8 91,7-3 0,3-2-126,8-1 0,6-4 131,8 0 0,8-5 40,6 2 0,1-3-87,6-1 1,0 0-22,4 0 1,-2 0-33,-2 0 0,-7 0-445,-7 0 0,-7-3-1196,-4-1 190,-2 1 0,-8 3 546,-4 0 662,-4 4 1,-12 2-1,0 5 1</inkml:trace>
  <inkml:trace contextRef="#ctx0" brushRef="#br2">23422 7938 8331,'-11'-11'0,"4"0"0,0 1 0,1-1 363,-1 0 1,2 4-119,5 0 0,0 4 702,0-5 0,5 5-241,2-4 0,2 4 134,2 0 0,4-2-350,3 2 1,3-1 184,4 4 1,-1 0-174,4 0 1,-3 0-198,3 0 0,-3 0-416,4 0 1,-2 0 138,1 0 0,2 0-752,-6 0 1,1 0-160,-3 0 0,-5 0-588,1 0 0,-10 1 401,-1 3 1,-4 2-300,-3 4 1,-13 6 813,-5 1 1,-10 4 554,-4 0 0,-5 0 0,-5 0 0,3 2-162,0 2 0,3-3 88,-3 3 0,5-3 471,-2 0 1,9-6 1683,6-2-981,9-6 0,12-4 765,7-4 0,12-4-700,6-4 1,6-1-525,4-2 0,3-4 363,4-3 0,-3 3-417,0 1 1,-4-2-412,0 2 0,-2 0-831,-1 3 1,-9 2-2766,-6 2 3258,-4 2 162,-2 5 0,-5 5 0,-1 1 0</inkml:trace>
  <inkml:trace contextRef="#ctx0" brushRef="#br2">21007 9246 8466,'-16'-16'0,"0"-3"988,6 5 1,4-4-290,2 4 1,3-4 386,1 4 0,8 0-429,3 3 1,10-3 44,0 0 1,8 1-141,-1 5 1,3 0-59,1 5 1,0 0-273,0 7 0,-6 3-212,-5 7 1,-2 6 103,-9 5 1,-1 8-123,-9-1 1,-3 7-213,-4 0 0,-9 2-77,-13 2 1,-3 4 174,15-22 1,-1 0 0,-16 19 75,-5-2 0,3-6 87,-3-1 0,8-3 138,0-4 0,10-6 267,4-8 1,8-6-9,6-1 0,11-4-106,6 0 1,8-3 6,6-3 1,2-3-92,9-5 1,1 0-111,6 1 1,-2-1-272,2 1 1,-4-2-98,-3-2 1,1 2-401,-4-2 1,-7 3-545,-7 4 0,-6-1-1615,-5 4-1393,-1 0 4172,-4 0 0,4 3 0,-4-4 0</inkml:trace>
  <inkml:trace contextRef="#ctx0" brushRef="#br2">21720 9129 8255,'6'-32'0,"-2"4"2331,-4 0-1477,5 9 0,-3-5 1749,6 10 1382,-6 4-2977,3 6 1,-5 8-400,0 3 1,-5 9-42,-2 5 1,-3 5-183,0 6 1,-1 5-288,0 2 0,1 2-119,-1 2 0,5-1-182,3 1 0,2 3-115,1 0 0,5 4-672,6-4 1,4 0 218,7-4 0,7-1 298,3-6 0,4-9-540,-1-12 1,-1-7 328,5-3 0,-4-5-751,0-6 1,-5-2 230,-2-8 1,-8-1-1271,1-3 2473,-6-5 0,2-4 0,-4-4 0,0-1 0,2 0 0</inkml:trace>
  <inkml:trace contextRef="#ctx0" brushRef="#br2">22135 9257 8327,'-11'-11'1492,"0"1"-458,5 4-96,2 1 0,5 10 741,2 2 0,3 6-547,5 1 1,3 5-532,0-1 0,2 2-398,-2 1 0,-1-1 88,5-2 1,-4 1-907,4-5 0,-4 0 280,3-3 1,-2-5 60,2-3 1,0-3 190,1-3 1,-3-6-107,-4-8 0,-4-2 302,0-10 1,-1-3-173,1-3 0,1 0 706,-4 3 1,3 4 231,-4 4-379,6 1 1,-4 11-165,6 5 0,0 15-288,-1 10 1,5 9 328,-1 12 0,1 2 257,-1 8 0,-2 2-422,2 6 0,-9-26 1,-1 0 5,0 3 0,-1 0 0,-2 0 1,-1-1-291,0-1 1,0 0 0,-4 1 0,-2 0 96,-2-1 1,-1 0-1,-1 3 1,0-1-820,-1-4 0,0 0 0,-14 24-458,1-11 0,-5-6-702,4-9 1,2-4 1021,5-10 1,2-6 110,1-11 0,7-9-1778,-3-10 2599,3-4 0,-2-10 0,-1-2 0</inkml:trace>
  <inkml:trace contextRef="#ctx0" brushRef="#br2">22209 8991 8398,'11'-32'827,"5"0"59,6 0 0,4 3-84,5 4 1,1 0 839,0 7 0,-3-2-335,-1-1 1,-1 5-648,2 6 0,-5 0-473,-6 7 1,-3 0 95,-4 7 0,-1 3-152,-3 7 0,-1 8 10,-3 6 0,-2 4-101,3 3 1,-3-2 35,-1 3 1,0-2-196,0 2 1,4-2-1298,-1 5 0,2-5 662,-2 2 0,3-8-1309,5-3 1,1-3 230,2 0 1832,2-11 0,10 4 0,2-9 0</inkml:trace>
  <inkml:trace contextRef="#ctx0" brushRef="#br2">22932 9416 8491,'22'5'-310,"2"-4"303,1 3 1,1-3 1011,-1-1 1,1 0-332,2 0 1,2 0 189,-5 0 0,-2-3-299,-5-1 0,2-4-44,-2 1 0,1-3-348,-1 0 0,-3-1-99,-4 0 0,3 2-1267,0 2 0,1-2 459,0 6 734,-4-5 0,9 2 0,-3-5 0</inkml:trace>
  <inkml:trace contextRef="#ctx0" brushRef="#br2">23517 9140 8245,'-10'-21'1507,"4"4"-1146,1 6 0,6 11 811,3 7 1,2 3 1534,4 1 1,5 3-2080,-1 0 0,5 4-377,-2-4 1,3 0-822,2-3 0,0-1 437,3 1 1,-1-5-414,4-3 1,-4-1 165,0-2 1,1-5-208,-3-2 0,1-7 321,-5-4 0,-3-3-130,-1-4 1,-3 2 1075,-4-2 0,-2 8-165,-5 3-109,0 6 1,0 6-105,0 9 0,0 10-22,0 11 0,0 8 367,0 3 1,0 3 272,0 4 1,3 3-671,1 4 1,0 5 173,-4 2 1,-1-29-1,0 1-671,0 0 1,-1 0 0,-4 26 167,-5-5 0,-3-2-1049,0-9 0,-5-3 699,1-10 0,3-6-497,1-9 1,-2-4-205,2-10 0,0-1-534,3-3 1,2-7 659,2-6 1004,-3-13 0,0-3 0,-7-9 0</inkml:trace>
  <inkml:trace contextRef="#ctx0" brushRef="#br2">24145 8842 8364,'11'-27'1141,"7"7"142,4 9 1,5 7-714,-2 12 2030,0 3-1640,-4 15 1,-1 3 3205,-2 6-2882,-3 8 1,-6 5-283,-1 5 1,-4 7-446,-3-29 1,-2 1-1,-1 0 1,-2 0-558,0 2 0,-2 0 0,-2-4 0,-1 0 0,-3-1 0,-1-1 0,-10 26 0,-6-1 0,1-4-55,-4-3 1,-1-1-5345,-2 1 5399,1-2 0,14-21 0,-1 1 0,-18 21 0,18-21 0,1 1 0,-2 3 0,1-1 0</inkml:trace>
  <inkml:trace contextRef="#ctx0" brushRef="#br2">5350 958 13720,'-26'-5'-173,"5"0"400,0-2 1,8 2 246,6 5 419,4 0-783,-2 0 1,7 0 110,1 0 0,0 0 2,4 0 0,4 0 13,7 0 1,0 0 79,3 0 1,-1-3 53,9-1 0,0-4-114,7 1 1,-3-3-75,2 0 0,-1 0-79,2 3 1,2-2-304,4 2 1,-4-2 161,-2 2 1,-3-1-648,-1 4 1,-4 1 287,0 3 1,-9 0-507,-1 0 0,-6 5 124,-5 2 0,-2-1-421,-5 1 1,-2 0 603,-1 3 0,-3-2 622,-5-1 1,-4-5 0,-2 3 0</inkml:trace>
  <inkml:trace contextRef="#ctx0" brushRef="#br2">5712 787 12539,'-11'-32'-1703,"5"1"1945,3-1 1,2 4 102,1 4 1,0 1 361,0 2 1,0 4 355,0 3 282,0 2-286,0 2-1222,0 4 0,3 6 337,1 7 1,-1 3 134,-3 5 1,0 1 1,0 5 0,0 4 14,0 0 0,-5 8-135,-2-1 1,-1 4 79,1-1 0,-2-2-428,1 3 1,-1 0 172,-2 0 1,2-4-513,2-4 1,-1 0 182,4 4 1,0-4-172,4-4 1,0-2-771,0-5 0,5-1 331,2-6 1,3 0-1425,0-3 1657,1-2 1,0-5-147,-1 0 870,-4-5 1,-1-6 0,-5-5 0</inkml:trace>
  <inkml:trace contextRef="#ctx0" brushRef="#br2">5435 819 12539,'-26'-16'872,"5"2"35,4 2 447,12 1-959,0 5 1,6 3 773,3 6 0,6 3-243,8 5 0,7-1-321,3 1 1,4 4-576,3 3 0,0 2 206,4 1 0,-1 1-1566,1-1 1137,7 5 315,-7-3 1,9 3-763,-2-5 431,-7 0-494,7-4 1,-14 2-1006,0-5 0,-11 0 1708,-10-3 0,-2 0 0,-5 4 0,0 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57D200"/>
    </inkml:brush>
    <inkml:brush xml:id="br1">
      <inkml:brushProperty name="width" value="0.05292" units="cm"/>
      <inkml:brushProperty name="height" value="0.05292" units="cm"/>
      <inkml:brushProperty name="color" value="#FF8000"/>
    </inkml:brush>
  </inkml:definitions>
  <inkml:trace contextRef="#ctx0" brushRef="#br0">447 3171 6557,'-4'-7'1150,"1"0"0,-1 3-491,4-3 1,-1 5 310,-3-2 61,3-2 321,-4 0-856,5-4 0,2 0 355,1 3-537,3-2 0,5 4 130,-1-2 1,1-2-111,0 6 1,-1-5 0,1 1 1,0 1-57,-1-1 1,4 1-171,1-1 0,2-3 41,-3 3 1,4 1-146,-4-1 0,4 5 8,-4-2 0,4 3 126,-4 1 0,0 0-158,-3 0 1,-4 6 56,0 4 0,-4 2-153,0 6 1,-2-1 103,-1 0 0,-3 3-305,-1-2 1,-4 2-73,1 1 0,-3 1-45,0-1 0,0-1 68,3-2 0,-2 1 46,2-5 0,-2 0 66,2-3 1,-1-4-223,4 0 918,1-5-372,-2 3 0,4-10 95,-3-2 1,3-2-47,1-2 0,4-3 52,-1 0 1,4-4-56,-3 4 0,3-5-50,-3 1 1,4-1-140,-1 2 1,2-4 106,2 4 1,-4 0 105,0-1 1,0 5-144,4-1 0,-4 0 469,0 3 0,-4-2 312,0 6 173,3-2 243,-5 3-267,4 1-508,-5 5 1,3 5-140,1 2 0,0 3-128,-4 0 1,1 1 125,2-1 1,0 5-550,4-1 0,-4 1 54,4-1 0,-1-1-193,1 5 1,3-5-983,-3 1 0,2-2 643,2-1 1,0 3-1096,-1 0 0,1-3 874,0-4 0,-1-1-2039,1 1 3008,-1-2 0,1-1 0,0 2 0</inkml:trace>
  <inkml:trace contextRef="#ctx0" brushRef="#br0">968 3001 8526,'6'-11'399,"2"0"49,-4 1 0,0 2 490,0 1 0,-3 4 2812,3-4-489,2 4-2436,-5-1 1,7 8 118,-4 3 1,0 3-371,0 1 0,-3 3-138,3 0 0,-2 4-200,1-4 1,-1 5-138,1-1 1,0-2-150,0 2 1,-2-5 138,3 1 0,-3 1-983,-1 0 1,4-1 536,-1-4 0,1 1-1906,-4 0 0,0-4-269,0 0 2532,0 0 0,-5 8 0,-1 2 0</inkml:trace>
  <inkml:trace contextRef="#ctx0" brushRef="#br0">425 4607 8526,'0'-15'602,"0"3"1,4-7 911,0 5 1,0-4-687,0 4 0,1 0-71,2 3 1,2-1-200,-2-2 0,4 6 205,3-3 0,-2 4-225,2 0 1,-2 2-168,-2 5 0,1 0-205,0 0 0,-2 3-152,-2 4 0,3 1 5,-3 10 0,-2-1 187,-2 5 0,-2 0-652,-1 3 1,-1-1 237,-2 4 0,-3-1-864,-5 2 0,4-3 465,0-5 0,0 0-167,-4 0 1,2-4-83,2-3 651,-3-2 184,4-6 0,0-3-93,3-6 1,2-4 455,1-7 1,1-6-185,2-5 1,0-1 150,4 1 1,0-1-101,3-2 1,5-3 6,-1 2 1,0 3 0,-3 2 0,3 1 156,0 2 1,0 0 27,-3-1 1,-1 7 127,1 4 1116,-5 1-477,-1 8-581,-5-2 1,0 8-209,0 4 0,-1 1 116,-3 2 1,2-1-224,-5 1 1,4 0-196,0-1 0,1 4-93,2 1 1,0 0 107,0-1 1,0-2-1087,0 2 0,2 2 510,1-2 1,0 0-1327,4-3 1,0-1 732,3 1 0,1-1-1182,0 1 1,-1 0 328,1-1 1930,4 1 0,-3 0 0,3-1 0</inkml:trace>
  <inkml:trace contextRef="#ctx0" brushRef="#br0">851 4682 6083,'0'-6'0,"0"1"-73,0 5 0,-5 0 0,-1 0 0</inkml:trace>
  <inkml:trace contextRef="#ctx0" brushRef="#br0">862 4703 8526,'0'-6'-2573,"0"1"2402,0 5 336,4-4 361,-3 2-343,4-2-56,-5 4-86,0-5 90,0 4 282,0-4-138,0 5 854,0-5 60,0 4-372,0-4 0,0 4 588,0-2-417,0 1 404,0-7-319,0 3-376,0-5 0,5 2-150,2 2 1,-1-3-40,1 3 1,0 3-160,4 0 1,-1-1-287,1 2 0,0-1 155,-1 4 1,-3 0-162,0 0 0,-1 1-318,1 3 0,-1 2 215,-2 5 0,-3 3-711,3 0 0,-8 5 372,-3-1 0,-2 2-272,-2 1 0,0 0 310,1 0 0,-5 1 182,1-1 1,1-3 197,6 0 1,-2-7-172,2 0 1348,2 0-897,0-10 0,10 4 601,2-5 1,4-5-369,3-2 0,-1-3 127,5 0 0,-1-1-402,5 0 1,-5 1-377,1-1 0,-1 4-500,0 0 0,-1 4-227,-6 0 0,1 2-1675,0 1 0,-4 1 137,0 2 2370,-5-1 0,3 12 0,-5-2 0</inkml:trace>
  <inkml:trace contextRef="#ctx0" brushRef="#br0">574 6182 8118,'7'-18'1092,"1"0"0,-1 1-443,3-5 1,1 6 95,0 2 0,-3 1-269,2-2 1,-1 5 365,5-1 0,-2 2-298,-2 5 0,1-3 362,0 4-928,-1-1 0,0 5 119,-3 3 1,1 2-454,-4 4 0,-1 6 290,-3 1 0,-1 3-162,-3 2 0,-1 0 72,-6 3 0,0-2-590,1 1 0,-1-1 265,0-2 0,1 0 61,-1 1 1,0-5 288,1 1 456,-1-5-57,1 2 0,4-10-176,2-5 0,3-6 477,1-8 0,8-4-234,3-6 0,5-2 309,-1-3 1,3-2-38,0 3 0,2-3 81,2-1 0,-2 5-128,-3 2 1,2 8-143,-5 2 0,1 5 177,-5 3-357,1 2 1,-5 6 147,-3 3 0,2 2-133,-1 4 0,-1 4-155,-3 1 0,0 0-124,0-1 1,-1-1-424,-3 5 0,3-5-1272,-2 1 1,2-2 874,1-1 0,-4 3-617,0 0 1,1 0 684,3-3 0,0-1 778,0 1 0,0 0 0,0-1 0</inkml:trace>
  <inkml:trace contextRef="#ctx0" brushRef="#br0">1010 6161 8118,'6'-6'1897,"4"-4"-399,-9 4 1,7-4-336,-4-1 0,1 5 80,-2 3-396,-2-3-371,9 0-1212,-4 0 656,4 1 0,-4 10-830,-2 2 1,0 2 456,0 2 0,0 3-310,-4 0 0,0 1 350,0-5 0,1 1-36,2 0 0,-2-4 762,3 0-336,2 0 1,-4 2 839,5-2 1,-4-1-419,0-2 1,2-2 1447,-1 5-1112,-1 0 1,-3 4-126,0 0 0,-1-1-235,-3 1 1,2 0-118,-5-1 1,0 1-31,-4-1 0,1 1 16,-1 0 1,1-4-615,3 0 400,-2 0-2254,3-1 833,-5-1 1,1-5-796,-1 0 0,4 0 605,0 0 0,-1-4 1581,-7 1 0,4-1 0,-5 4 0</inkml:trace>
  <inkml:trace contextRef="#ctx0" brushRef="#br0">7041 1256 8483,'0'-26'620,"0"7"-345,0-3 0,0 8 517,0 0 1,0 2 292,0 1-511,0 6 0,2 0 177,1 5-120,-2 0 0,8 6 13,-6 4 1,2 7 62,-2 8 1,-1 0-264,1 7 1,2-5-170,-2 8 0,1-4-216,-4 4 1,3 3 155,1 1 0,0-2-868,-4-2 1,3 2 456,1-2 1,3 1-1445,-4-4 0,6-5 191,-2-2 1,2-7-1491,2-4 2939,-1-7 0,6-2 0,0-5 0</inkml:trace>
  <inkml:trace contextRef="#ctx0" brushRef="#br0">6850 1181 8495,'0'-17'0,"0"2"0,0 4 0,3 1 1225,1-1 1,5 1-137,2-1 0,1 5 116,6 2 1,-1 3-558,5 1 1,2 0-289,1 0 1,1 0-116,-1 0 1,2 0 47,5 0 1,1 0-272,3 0 0,-2 0 118,5 0 1,0-3-246,4-1 1,-1-3-327,1 4 1,3-5-68,0 5 0,7-1-16,-3 4 1,4-3 223,-4-1 1,3 1-6,4 3 1,0 0 127,4 0 0,-3 0-158,-5 0 0,4 0 192,-1 0 1,-25 0 0,0 0 240,29 0 1,-3 0 239,-4 0 1,0-5-151,-3-2 1,4 1-153,-1-1 0,2 1-11,-9-1 0,0-1-64,-4 4 0,4-3 76,1 3 1,-1-3-158,-4 4 1,-3-1 139,0 4 1,-1-1-105,1-2 1,1 1 53,-4-1 0,0 2-5,0 1 1,-2 0 14,5 0 1,-5-2-3,2-1 1,2 2-127,1-3 1,1-1 120,-1 2 1,-1-2-61,-3 2 0,-2 1 47,3-1 1,0-2 53,0 2 0,-2-1 0,-6 4 0,3 0 276,-3 0 0,-2-3-218,-1-1 1,-2 0 244,-2 4 0,-1-3-122,-2-1 0,2 1 14,-2 3 0,-3 0 68,-1 0 0,-2 0-104,-1 0 1,3 0-167,0 0 0,0 0 69,-3 0 1,3 0-1,0 0 1,0 0-117,-3 0 213,0 0-193,-1 0 1,-3 1 110,0 2-220,-4-1 205,2 2 117,-5 1 0,0 1-82,0 5 0,-2-2-37,-1-2 1,2 6-207,-3-2 1,2 3 126,-2 0 1,3 4-311,-3 7 0,3-2 93,1 6 1,0-1-41,0 4 1,0 4 91,0-1 1,0 1 129,0-5 1,0 1-55,0 0 0,0 0-38,0 0 1,0-5 179,0-2 0,0-2-79,0-2 0,0-3 200,0-1 0,0-4-113,0 2 1,1-5 182,3-3-198,-3 3 1,4-8-161,-5 5 90,0-4 45,0 1 0,-5-4 122,-2 0 1,-4 4-123,-3-1 0,-2 1 74,-6-4 1,1 0-79,0 0 1,-5 0-129,-2 0 1,-8 0 137,-3 0 0,1 0 12,-1 0 0,-3 0-180,-4 0 0,-5 0 112,1 0 0,-1-1 131,2-3 1,-2 3-95,5-3 0,-5 3 137,1 1 0,3-1-109,1-2 0,2 1-133,2-1 0,-2 2 32,-2 1 1,1 0-93,-5 0 1,4 0-19,-3 0 0,-2 0-282,-6 0 1,3 3-526,-3 1 0,-2 0 762,29-2 0,0 0 0,0-1 0,-1 0 9,-1 3 0,0-1 0,-24 0 29,26-2 0,-1 1 1,-28 3 248,3-1 0,-2 0-125,1 0 1,6-3 130,-2 3 0,7 0 119,0 0 0,2 1-60,2-2 0,0-2 13,3 3 1,3 1-93,4-2 0,0 4-19,0-3 1,1 1-15,3-2 0,1 0-87,2 4 0,2-5-20,-2 2 1,3-3 414,1-1 0,3 0-267,0 0 1,1 0-13,-5 0 0,5 0 101,-1 0 0,4 0-102,-4 0 0,1 0 87,0 0 1,-2 0-111,5 0 0,-2 3-45,2 1 1,2-1 66,-2-3 0,2 4-435,2-1-67,-1 1-102,0-4-672,5 0 0,6 0 1224,7 0 0,8 5 0,1 1 0</inkml:trace>
  <inkml:trace contextRef="#ctx0" brushRef="#br0">7882 1319 8524,'0'-10'109,"-2"-1"159,-1 0 0,2 4 271,-3 0 0,3 0-123,1-3 0,0 2 62,0 1 0,0 4 804,0-4-337,0 0-107,0-4 1,0 0-252,0 1 0,0 3 61,0 0 0,0 3-189,0-3 0,0 3 139,0-3 1,0 4 285,0-4-383,0 4 1,1-5-51,3 4 0,-3 0 96,2 0-527,3 3 0,-1-5 197,2 2 1,-1 3-148,-2-2 0,-2 2 371,5 1-432,-5-5 0,4 4-310,-2-3-163,-3 3 163,9 1 1,-8 0 120,5 0 0,-3 1 109,3 3 0,-4 3 47,4 7 0,0-1 17,4 5 1,-4-1-57,0 5 0,0 0 235,4 3 0,0 2-115,-1 5 0,0 0 57,-3 0 0,2 1-362,-2 3 1,2-5 95,-2 1 1,1-1-381,-5-6 0,5 0 202,-5-4 0,4-1-414,-3-2 0,3-2 259,-4-1 1,4-4-1404,-3 4 0,4-4 247,-1 0 1,3 0 1640,0-1 0,1-4 0,0-1 0</inkml:trace>
  <inkml:trace contextRef="#ctx0" brushRef="#br0">8807 1202 7475,'5'-10'-525,"-3"-1"1095,5 0 0,-3 1-112,3-1 1,-5 4 425,2 0 1,-2 3-326,2-3 0,-3 4 1778,2-4-646,-1 4-3,-2-6-652,0 8-721,4-4 0,-3 6 84,3 3 0,1 2-146,-2 4 0,2 1 29,-1-1 1,-3 6 1,2 2 1,2 2-182,-1 1 1,3 1-17,-4 3 1,1 1-100,-4 3 1,3 5-67,1-2 0,1 2 151,-2-2 1,-2-1-545,3-3 1,-2 2 195,2-5 1,-3-1-872,2-2 1,2-5-135,-1 1-1894,-1-5 1494,-3 2-763,0-9 2443,0-1 0,-9-5 0,-3 0 0</inkml:trace>
  <inkml:trace contextRef="#ctx0" brushRef="#br0">7563 777 8478,'0'-11'0,"3"0"414,1 1 0,4-1-53,-1 1 0,-1 0 310,1 3 1,-3-1-170,3 4 1,-4 1-393,4 3 1,-3 0 120,3 0 1,-4 3-156,5 1 0,-3 8 64,3-2 0,-3 4 61,-1 1 1,-3-2-333,3 4 1,-2 0 106,2 1 1,-3 2-291,2-3 0,-1-1 169,-2-2 0,0-2-61,0-2 0,0 1 60,0 0 136,0-1 47,0-4 283,-5-1-268,4-5 0,-4-5-45,5-2 1,0-2 14,0-2 1,3-1 19,1-2 1,3 2-90,-3-2 1,3-1 81,-4 0 0,6-2-51,-2 3 0,-1-2 97,1 2 0,-4 2-20,4-2 1,-3 2 799,3 2-551,-5-1 1,4 1 455,-2 3-155,-3-2-559,4 8 1,-4-3 304,2 8-200,-1 2 0,2 8 68,-4 0 1,4 4-387,-1-4 0,2 4-755,-1-4 1,-2 5 500,5-2 1,-1 0-711,1 1 0,3-4 484,-3 4 1,2-5-629,2 1 0,-1-2 1269,1-2 0,4 1 0,2 0 0</inkml:trace>
  <inkml:trace contextRef="#ctx0" brushRef="#br0">7882 766 8393,'10'-11'0,"-3"2"1485,0 2 0,-3-1-641,3 4 1,-3 1 681,3 3-1021,0 0 0,2 1-236,-2 2 0,-1 7-160,-2 4 0,-3 1-271,3-1 0,0-1-879,0 5 1,-1-4 751,-3 4 1,4-1-1313,-1 0 1,2 0 117,-1-3 1483,-3-2 0,8 8 0,-3-3 0</inkml:trace>
  <inkml:trace contextRef="#ctx0" brushRef="#br0">8254 755 8363,'5'-10'349,"-4"-1"1,5 1 282,-3-1 1,0 0 273,4 1 0,-4 3-488,4-1 1,-3 6 172,3-1-536,0 1 0,4 4 138,-1 1 1,-3 7-376,1 4 0,-5 5 206,4-2 0,-4 3-493,0 2 0,-1-1 169,2 0 1,-3 1-326,3-1 0,-3-1 233,-1-2 0,0-2-296,0-2 208,0-2-68,-5 4 266,4-10 1,-7-3 7,4-6 0,1-3 16,3-5 0,0-1 43,0-2 1,0 1 622,0-5 0,3 0 1439,1-3 0,4 0-1193,-1 0 1,-1 3-292,1 0 1,-1 5-240,1-1 0,3 2 314,-3 2 1,-1 4-123,1 2 0,-4 3 245,4 1 1,-1 1-260,1 3 0,3 3-131,-3 7 1,-1-1-820,1 5 1,-1-1 448,1 5 1,2-2-413,-2-3 1,-1 2 272,1-4 0,-1 2-1276,1-2 0,2 2 1614,-6-3 0,5 1 0,-2-5 0</inkml:trace>
  <inkml:trace contextRef="#ctx0" brushRef="#br0">8584 766 8341,'15'-11'601,"-1"1"-421,7-1 1,-5 5 1394,5 3 0,-3 2-677,0 1 0,0 0-190,-3 0 0,-1 4-230,-4 3 0,-2 4-554,-1 3 1,-5-1-85,2 5 1,-3-4-87,-1 4 1,0-5 132,0 1 0,-1-1 171,-3 1 0,2-2-1047,-5 2 624,4-2 1,-2-1-298,5-1 442,0-4 0,5 3-465,2-6 0,6 2-251,1-2 0,7-1 936,0 1 0,0 3 0,5 0 0</inkml:trace>
  <inkml:trace contextRef="#ctx0" brushRef="#br0">9349 734 8283,'-3'-14'131,"-1"0"1,1 0 123,3 3 0,0 0 350,0 1 1,0-1 285,0 0 1,0 4-351,0 0 0,5 5 39,2-2 0,2 2-247,2-2 1,-1 3-283,1-2 1,1 5 167,2 2 0,-2 4-462,2-1 0,-3 6 249,-4 1 1,1 4-180,-4-4 0,-1 5-187,-3-1 0,0 2-287,0 1 1,-3-1 156,-1-2 0,-3 1 140,3-5 1,-4 0 334,1-3 0,1-1-114,-1 1 1,3-5 1023,-3-2-696,5-3 1,-4-1 43,3 0 1,1-5-30,-1-2 0,2-3-55,1 0 0,3-6-182,1-1 1,0 0 133,0-1 0,1 4-160,2-3 0,2 2 65,-2-2 1,-1 4 340,1-2 1,-1 4-124,1 0 0,3 0 40,-3 1 0,-1 4 48,1 2 0,-3 3 111,3 1 1,-1 1-412,1 3 0,2 2 112,-2 4 1,-1 2-610,1 2 1,-1-1 275,1 5 1,1-1-201,-4 0 1,4 2 182,-1-5 0,-1 2-813,1-2 1,-1-2-707,1 2 819,3-2 0,-5-2-738,2 1 1654,2-5 0,-3 3 0,5-3 0</inkml:trace>
  <inkml:trace contextRef="#ctx0" brushRef="#br0">9690 638 8283,'6'-10'0,"0"-2"721,-3-2 0,3 5 154,5-1 0,-1 3 314,1 0 0,0 2-742,-1 5 1,5 0-193,-1 0 0,0 5-723,-3 2 1,-1 2 345,1 2 0,-4 3-176,0 0 0,-5 5 346,2-1 0,-3-3-1129,-1-1 0,-3 2-514,-1-2 906,-4 0 1,5-3 671,-4-1 0,5-2-134,-2-1 205,3-5 1,2 3-4,3-5 1,2 3 416,4 1 1,1 4-206,0-1 1,-2 3 966,-2 0-688,3 1 1,-6 1 122,4 2 1,-5-2-150,-6 2 1,-7-6-126,-4-1 0,-5-1-269,1 1 1,-5 2 77,-2-6 0,1 2-698,6-2 0,0-1 389,3 1 0,-2-2 109,2-1 0,1 0 0,4 0 0</inkml:trace>
  <inkml:trace contextRef="#ctx0" brushRef="#br0">5127 2873 8422,'0'-12'19,"0"-2"0,0 6 189,0-3 0,0 3 374,0-3 0,0 0 346,0 1-342,0-1 1,0 0-111,0 1 0,0 3 672,0 0-85,0 4-43,0-6-186,0 8-296,0-4-299,0 5-9,0 5 0,0 1 59,0 4 0,-4 2-4,1 2 1,-4 6-353,3 5 1,-4 6-181,1 1 0,-2 1-324,2 6 1,-1-5 253,5 2 1,-1-4 147,4-4 0,0-2-112,0-5 0,0-1 69,0-2 1,5-4 83,2-7 1,2-2-48,2-5 0,1-5-113,2-2 1,-2-6 117,2-1 1,-2-4 10,-2 4 0,1-4-154,0 4 1,-1 0 151,1 3 0,0 5-503,-1 3 449,1 2 0,-1 2 339,1 2 0,-4 3-128,0 5 1,0 1 471,4 2 0,-2-2-116,-1 2 1,1-2 42,-2-2 0,-1-4 1801,1-2-1542,0-3 1,0-2 25,0-3 1,-3-3-208,3-7 0,-5-2-434,2-6 0,-2 1 184,2 0 0,-3-2-519,3-2 1,0 3 83,0-3 1,3 3-169,-4 0 1,5 2-1161,-5 3 0,4 5-186,-3 5-127,4 4 1,-2-1 256,5 4 1596,-1 0 0,-4 9 0,-1 3 0</inkml:trace>
  <inkml:trace contextRef="#ctx0" brushRef="#br0">5595 2958 8411,'0'-11'1637,"5"1"1,-1-1-724,3 0 0,-1 5 1411,-2 3-1663,-3-3 1,5 5-113,-3-3 1,-1 8-182,1 3 1,-2 6 69,-1 1 1,2 5-33,1-1 0,-2 3 139,3 4 0,-3-3-41,-1 3 0,0-4-95,0-3 0,0 2-183,0-2 0,0 1 40,0-1 1,0-3-417,0-4 341,0-1-748,0 1-1072,0-5-1822,0-1 1583,0-5 0,0 0 0</inkml:trace>
  <inkml:trace contextRef="#ctx0" brushRef="#br0">5797 3181 8277,'0'-10'-10,"0"3"10,0 0 1324,5-1 0,1-2-560,4-1 1,1 4-178,-1 0 1,2 3-187,2-3 0,-2 5-597,2-2 0,-2 3-200,-1 1 0,0 0-533,-1 0 1,0 1 209,-3 3 0,-3 2 427,-4 5 1,-1 3-667,-2 0 1,-4 1 303,-8-1 1,4-2 653,-4 2 0,5-2-96,3-1 1,-3-4 1795,3 0 1429,2-5-1688,1 3-783,4-5 1,4 0-121,4 0 1,2 0-859,4 0 0,-2-3 188,2-1 132,-2 1 0,4 3 0,0 0 0</inkml:trace>
  <inkml:trace contextRef="#ctx0" brushRef="#br0">4733 4022 8102,'0'-17'430,"-1"2"53,-2 4 1,1 1 2834,-1-1-1586,2 0-1335,-4 6 1,4 1-132,-3 8 1,3 6-498,1 8 1,-4 7 233,1 3 0,-1 3-297,4 1 0,0 3-232,0 1 1,0-2-579,0-6 1,4 2 358,-1-5 1,2-2-322,-1-5 1363,-3-2 0,7-12-260,-4-4 0,4-6 649,-1-8 0,3-4-262,0-6 0,-3 1 26,0-2 0,0 0 39,4 4 1,0-1-65,-1 8 0,1 1-498,0 5 0,-1 0 86,1 5 1,-2 0-85,-2 7 0,3 2 60,-3 4 0,2 5-87,2-1 1,-4 1 76,0-1 0,-4-5-56,0 1 291,3-6 1,-4 0 356,6-4 0,-6-4 15,1-3 1,0-4-181,0-3 0,-1-3-332,1-4 1,-1-4 165,2 0 1,-2-3-266,5 3 1,-3 0 127,3 4 0,0 4-2571,4 3-1854,-1 2 4322,1 7 0,4 0 0,2 5 0</inkml:trace>
  <inkml:trace contextRef="#ctx0" brushRef="#br0">5137 4224 8150,'5'-21'789,"-4"-5"0,8 7 125,-6-2 1,5 5 854,0-1 0,2 4-572,4-2 1,-1 4-609,5 0 1,-5 5-419,1 2 0,2 3 86,-2 1 0,-4 10-633,-2 4 0,-6 5 106,1 2 1,-3 4-103,-3 0 0,-1 4 154,-6 0 0,1 0-68,-5 0 0,2 1 337,2-1 0,-1-3-100,1-1 0,0-7 249,3 0 0,-1-5 186,4 1-67,1-7 0,9-3-152,4-8 1,3-1-298,8-6 1,-2 0-1085,6 1 0,1-5 632,-1 1 1,1 4-1472,-1 3 1,-6 1 2052,2-1 0,-2-3 0,2 4 0</inkml:trace>
  <inkml:trace contextRef="#ctx0" brushRef="#br0">5488 4096 8146,'6'-10'0,"4"-1"1605,-3 1 0,1-1-723,-1 0 0,6 4 761,-2 0 0,3 5-817,0-2 1,-2 3-798,2 1 0,-2 0-506,-1 0 0,-1 3-592,1 1 1,-4 6 150,0 0 1,-4 1-960,0 3 1,-2 3-200,-1 0 2076,-4-1 0,-7 8 0,-6-1 0</inkml:trace>
  <inkml:trace contextRef="#ctx0" brushRef="#br0">5595 4224 8146,'0'7'-458,"0"0"1516,0-4 2152,0 6-1408,5-8 0,0 4-897,6-5 1,1-1-145,2-3 1,-2 2-296,2-5 1,-1 1-475,1-1 0,-2-1 101,2 4-93,-2-4 0,-1 7 0,-1-4 0</inkml:trace>
  <inkml:trace contextRef="#ctx0" brushRef="#br0">4755 5224 8271,'0'-21'0,"0"0"1386,-5 4-862,4-3 0,-8 12 935,6-3 0,-2 8-678,2-1 1,1 4-158,-1 4 1,-2 6-193,2 8 1,-5 7-239,5 3 0,-1 3-182,4 1 0,0 0-302,0 0 0,0 0-565,0 0 1,0-2 481,0-1 0,2-3-302,1-5 0,3-5-311,5-1 1063,-1-4 0,1-6-133,0-5 1,-1-8 109,1-6 1,-2-5 165,-2 1 0,3-2 239,-3-1 0,2 3 23,2 0 0,0 5-151,-1-1 0,1 6-312,0 1 0,-1 4 104,1 0 1,3 2-88,0 1 0,2 1 68,-2 2 1,-2 2-73,2 2 0,-2 1 204,-2-4 0,1 0 222,-1-4 0,1-2 6,0-1 1,-2-4-141,-2-7 1,2 1 20,-6-5 1,1 0-65,-4-3 1,3-4-196,1 0 0,-1 0 125,-3 4 1,0 0-691,0-1 0,0 2-1511,0 3 45,0 1 0,1 10 1945,3 3 0,2 2 0,5 1 0</inkml:trace>
  <inkml:trace contextRef="#ctx0" brushRef="#br0">5286 5299 8166,'-6'-11'0,"2"0"774,4 1 0,0 3 1089,0 0 0,0 0-406,0-4 0,4 0-755,4 1 1,2-1-359,4 0 0,-1 5-86,5 3 1,-1 2-758,0 1 1,2 4 386,-5 4 0,1 6-539,-5 3 1,0 5 453,-3 3 1,-2-3-770,-5 3 0,-5 1 426,-2-1 1,1 0 346,-1-4 0,1-5 312,-1-1 0,-3-4-59,3 0 1079,2-5-807,1-1 0,8-5 204,4 0 1,-3-4-126,3 1 1,-1-5 22,3 5 1,1-1 76,0 4-299,-6 0 1,0 5-24,-5 2 0,-1 3 17,-3 0 1,-3 1-484,-7 0 1,2-1 198,-2 1 0,-1-1-1320,1 1 1,-1-4-1491,5 0 2888,-1-4 0,1 6 0,-1-3 0</inkml:trace>
  <inkml:trace contextRef="#ctx0" brushRef="#br0">5595 5203 8178,'3'-14'0,"1"0"0,4 1 1772,-1 6 0,-1-3-782,1 3 0,4 1 118,3-1 1,0 5-730,-3-2 0,0 3-507,-1 1 1,4 0-253,1 0 0,-5 3 334,-3 1 1,-4 5-1281,0 2 1,-2 0 838,-1 3 1,-1 2-1380,-2 2 0,-4 2 869,-8 2 0,4-2 997,-4-3 0,4 2 104,0-5 1,1 1 244,3-5 1048,-2 1-1089,8 0 1886,-4-5 0,6-2-893,3-4 1,2-3 37,4-1 0,1-4-632,0 1 1,3 2-1242,0 2 1,0-2 239,-3 1 294,-1 1 0,1 3 0,0 0 0</inkml:trace>
  <inkml:trace contextRef="#ctx0" brushRef="#br0">2946 8576 18129,'-10'-27'-5034,"0"-2"3803,3 8 1,1 3 929,3 11 0,0-1 1015,-4 4 0,-3 1-75,-5 3 0,-2 0-49,2 0 1,-3 0 204,0 0 0,-2 3-405,-2 1 1,-2 9 670,-1 1 1,-5 5-100,2 2 1,-3 7-76,-1 3 1,0 3-615,0 5 0,1 3-308,-1 4 1,16-19 0,1 1-179,-13 25 1,14-25 0,3 1-86,-7 27 0,3-1-198,4 1 0,5 1-87,3-4 1,3 2 199,3-9 0,4-5-118,7-5 0,4-3 275,7-1 0,-1-9 122,4-1 1,5-8 268,6 0 0,2-3 72,2-4 1,1-2-44,2-5 1,-1-5 319,4-2 0,0-9 183,0-5 0,-3-1-108,-7-7 1,-2 4-36,-5-3 0,2-4-352,-2-3 0,-2-6-168,-9 2 1,-4-3-379,-3-4 0,-7-3 37,-4-4 1,-1-5-193,-2-2 0,0 28 0,0 0 436,0-2 1,0 1 0,-3 2-1,0 1-127,-2 0 0,-1 0 1,-6-16 294,-6 7 0,0 7-125,-7 7 1,2 6 370,-2 12 0,-1 2-138,2 5 1,-6 2-254,2 1 0,1 3-1462,-2 5 0,6 4 722,-2 3 780,2 2 0,4 1 0,3 3 0,4 2 0,3 2 0,1 1 0</inkml:trace>
  <inkml:trace contextRef="#ctx0" brushRef="#br0">10360 3650 8458,'6'-17'0,"3"2"350,-2 4 0,3 0-78,1 1 1,-4 0 364,0 3 1,-1-2-113,1 2 1,1 1 380,-4-1-47,4 4-207,-7-1-578,4 4 1,-6 0 131,-3 0 1,-3 0-260,-7 0 1,-4 1 109,-7 2 0,2 0-236,-6 4 0,1-1 88,-4 1 0,-4 2-35,1-2 1,-4-1 56,4 1 1,-4-1 74,3 1 0,-2 2-129,6-6 0,3 4 134,8-3 0,0-1-445,4-3 149,1 0-467,10 0 0,3-1 278,6-2 0,7-2-944,4-2 1418,5 2 0,-2 0 0,4-1 0</inkml:trace>
  <inkml:trace contextRef="#ctx0" brushRef="#br0">9807 3724 9127,'-5'-17'52,"4"-1"834,-3 3 1,3 1-242,1 4 0,4-1 541,-1 0 0,6 4-477,-2 0 1,2 5-63,2-2 0,1 3-201,2 1 1,1 5-122,3 2 1,2 3-136,-2 5 0,5 1-202,2 5 0,1 4-752,-1 0 1,-3 3 593,3-3 0,1 4-852,-1-4 0,0-2 422,-4-5 0,-1 1-142,-2-5 1,-3 0-685,-4-3-129,0-1 1026,-5-4 1,-3-1 39,-6-5 1,-5 0 463,-6 0 1,-2-1-120,-6-3 1,1 3 841,0-2 0,0 1-470,-1 2 1,1 0 459,0 0 1,0 2-297,-1 1 1,2 3 865,2 5 0,3-1-447,4 1 1,6 1-332,1 2 1,3 1-295,1 3 1,1 2 90,3-2 1,1-1-152,6 0 1,1-4 140,2 1 0,3-6-169,4-5 1,1-1-1,3 2 0,2-3-145,5 3 0,0-7 143,0 0 1,-4-5-151,1 0 0,-2 3-543,1-3 1,-3 6 327,-7-1 0,1 1-366,-5 2 0,0 0 277,-3 0 0,-5 2-2779,-3 1 3123,-2 3 0,-1 9 0,0 2 1</inkml:trace>
  <inkml:trace contextRef="#ctx0" brushRef="#br0">10573 3628 8577,'0'-10'0,"0"-1"110,4 0 1,-1 1 90,4-1 0,-5 4 1431,2 0-516,2 5-646,-5-3 1,4 6 163,-5 3 1,0 3-152,0 7 1,-5 2-82,-2 6 0,1 1-100,-1 6 0,3-1-541,-3 7 1,5 0 278,-2 0 1,3 0-998,1 4 1,1-6 346,3-1 0,3-5 26,7-6 1,6-1-740,5-2 1,5-7 1322,-2-8 0,3-2 0,1-1 0</inkml:trace>
  <inkml:trace contextRef="#ctx0" brushRef="#br0">11041 3660 12658,'7'0'246,"0"0"1,-4 1 152,5 3 0,-6 2 632,1 4 0,-1 2-296,-2 2 1,0 3-325,0 4 1,-3 5-1497,-4 3 1,-1 3 420,-10 3 604,0 3 1,-12 4 0,-3 1 0</inkml:trace>
  <inkml:trace contextRef="#ctx0" brushRef="#br0">14200 9544 15488,'-17'-5'-677,"2"1"1418,4-3 250,1-3 1,2 9 1616,1-3-2106,5-1 1,2 3 162,7-1 0,4 2-155,3 1 1,2 0-354,6 0 1,3 0 202,-1 0 0,7 0 186,1 0 1,1 0-22,6 0 0,1 0-320,6 0 1,8 0 106,6 0 1,-29-2-1,0 0-410,1 0 0,0 0 0,0-1 0,0-1 84,0 3 1,0-1 0,0-2-1,1 1 84,1 1 1,-1 0 0,26-1-686,-2 3 0,-5-2 311,-9-1 1,-2 2-636,-6-3 0,-10 3-901,0 1 542,-10 5 0,-4 1 325,-7 4 0,-13-1-96,-5 1 1,-11-1 208,-7 5 1,-5 1 272,-9-1 1,-4 4 212,-7-4 1,28-5-1,-1 0 374,-1-2 0,-2 0 0,0 1 0,-1-1 0,0 0 0,1 1 0,-1 0 0,0 0 0</inkml:trace>
  <inkml:trace contextRef="#ctx0" brushRef="#br0">14529 9693 14315,'-53'5'156,"2"-3"-84,5 5 74,10-4 0,10 5 774,4-5 0,2 5 267,3-5 12,1 5 1,10-5-572,3 4 0,3-4 219,3 5 0,8-5 41,7 4 0,3-4 279,4 0 1,3 2-313,8-2 0,3 1-351,7-4 1,-1 0 273,4 0 0,6-4-430,-25 3 1,0-1 0,25-5-528,2 3 1,-5-4 418,5 1 1,-2-3-241,2 0 0,-4 3 0,1-1 0,-7 5 0,-8-4 0,0 4 0,-7 0 0,-7-2 0,-11 2 0,-6-1 0,-1 4 0,-5 0 0,2 0 0,-8 0 0,2 0 0,-5 0 0,3 0-190,-3 0 1,0 1-1966,-3 3 0,-1 2-4250,0 4 6308,1 6 0,-1 0 0,0 6 0</inkml:trace>
  <inkml:trace contextRef="#ctx0" brushRef="#br0">2042 5043 22899,'-15'-10'-5794,"4"-1"582,1 0 3682,4 1 930,6 4 0,3 2 1409,1 8 1,3 2-1349,-4 4 0,1 2-28,-4 2 281,0-2 0,0 8 1,0-3-1</inkml:trace>
  <inkml:trace contextRef="#ctx0" brushRef="#br0">6318 4788 23316,'-16'-26'-7855,"4"0"6260,5-2 0,4-2 1479,0 5 1,5 2 411,2 5 1,4 3 627,-1 4 1,-1 0-559,1 1 0,-3 3 0,3-1 0,-4 5-309,4-4 1,-4 3 1789,0-3-675,-2 5-519,-1-3-1338,5 5 587,-4 0 1,5 0 111,-2 0 0,2 4-560,4-1 0,1 1 117,0-4 1,0 0 338,4 0 1,1-2 269,5-1 0,5 2 1,2-4-1</inkml:trace>
  <inkml:trace contextRef="#ctx0" brushRef="#br0">2212 6873 23214,'-47'-24'-1671,"5"-1"0,5-4 1437,9 5 0,6 0 325,8 6-4397,2 8 5058,6 5-1461,2 5 1,7 5-294,1 2 1,-1 3-85,-3 5 0,0-4 896,0 4 0,0-4 63,0 0 1,0 1-151,0 2 1,0-2 111,0 2 1,5-2 131,2-2 1,7 1 0,3 0 0</inkml:trace>
  <inkml:trace contextRef="#ctx0" brushRef="#br0">6595 6331 23079,'-25'-26'-2219,"1"0"0,2-2 0,3-2 614,1-3 1,4-1 1053,4 4 1,2 2 402,3-20 0,11 21 697,5 9-50,4 10 97,2 8 0,3 7-2134,-2 7 1192,2 8 326,-8 10 0,3 10 0,-4 7 0</inkml:trace>
  <inkml:trace contextRef="#ctx0" brushRef="#br1">10126 10874 22118,'0'-10'-4743,"-4"-1"3047,1 0 1,-4 1 1415,3-1 1,1 4 1705,3 0 55,0 4-497,-5-1-835,4 4 0,-4 4-239,5 4 1,0 1 435,0 2 1,0 0 141,0 4 1,0 0-162,0 3 0,0 2-34,0-2 1,0 0-155,0 0 1,0 1-111,0-5 1,0 4 78,0-4 0,0 4-366,0-4 0,0 0 351,0-3 0,1 0-73,3-1-115,-3 1 1,8-4 75,-1 0 0,-3-5 471,3 2 1,-1-3 239,3-1 0,1-1-11,0-3 0,3 3 98,0-2 0,5-2-137,-1 1 1,5 1 82,2 3 1,8 0 19,-1 0 1,7 0-258,0 0 1,4 1-529,3 3 0,0-3-97,7 2 0,-2-1-375,5-2 1,-1 0 392,-2 0 1,0 0-48,0 0 1,-1-4 217,-2 0 1,-2 0 10,-1 0 0,-4 3-118,3-3 1,-3 3 86,-4 1 0,2 1-49,-2 3 0,0-2-105,4 5 0,-7-4 43,7 0 0,-3-1-223,3-2 1,0 0 76,4 0 1,-4 0-17,3 0 0,-1-2 122,1-1 0,-1-2 175,5-2 1,-9-2 67,2 1 0,-8 4 258,1 0 0,-2-1 94,1 2 1,-7-2-183,-4 2 0,-1 1 39,-5-1 1,-2 2-156,2 1 0,-9 0-18,2 0 0,-6 0-278,2 0-286,-5 0 470,3 0 0,-5-1-278,0-3 1,-5 2-319,-2-6 1,-6 3 230,-1-3 0,-5-5 181,1 3 1,-1-4-69,2-1 1,-2 4-186,5-4 0,-1 4 174,5 0 1,0 4-184,3 0 548,2 4 0,7-1-187,1 4 53,3 0 1,9 4 0,2 2-1</inkml:trace>
  <inkml:trace contextRef="#ctx0" brushRef="#br1">15029 10810 19504,'-10'0'-942,"-1"0"1,4 0 969,0 0 1,0-3-386,-4-1 1,4 1 816,0 3 0,3 0 680,-3 0-369,0 0 0,-3 0 607,-1 0-244,5 0-771,-3 0-381,7 0 476,-2 4 0,10-2-362,4 1 0,2 2-312,6-2 0,1 1 155,6-4 1,1 1-887,2 3 0,1-3 126,-4 2 0,0 0-211,-4 0 1,-1 0 375,-2 4 0,-4-4-159,-7 4 0,-3 2 308,-8 5 0,-11 2 288,-10 6 0,-9-1 643,-5 0 1,-4 2-443,-3 2 0,3-3 891,-3 3 0,7-4-92,3-3 0,9-3 1249,6-4-1269,4 0 0,17-2-368,7-2 1,9-2-121,8-5 0,7-1-8,5-3 0,4 2-981,-1-5 0,1 3 448,-1-3 1,2 1 267,-2-1 0,3 2 0,-2 3 0,-5-5 0,-4-5 0</inkml:trace>
  <inkml:trace contextRef="#ctx0" brushRef="#br1">15944 11076 8585,'-7'-10'2683,"0"-1"-1399,5 0-655,-8 1 1,9 3-42,-3 0 1,8 4-238,3 0 1,4 0-269,3 0 0,2 2 147,6-3 0,0-1-278,3 2 1,1-4-111,2 3 0,3-1-155,-3 2 1,2 2 105,-2-3 1,-2 3-274,-4 1 1,-6 0-553,-2 0 1,-3 5 414,-4 2 1,-3 3-395,-8 5 1,-3 1 366,-7 5 1,-6 1 466,-5-1 0,-3 0 3,3 1 1,-1-1 194,1 0 0,6-1 374,-2-2 1,7-3 2059,-1-4-86,4-5-173,5-1 0,9-7-911,8-1 0,10 0-605,0-4 0,8 1-869,-1-1 0,-1-1-10,2 5 1,-5-5-132,5 5 0,-3-1-654,-1 4 1,-1 2 983,-6 1 0,-2 8 0,-1 5 0</inkml:trace>
  <inkml:trace contextRef="#ctx0" brushRef="#br1">18422 11108 19152,'-10'-16'-2087,"-1"-4"1,2 8 1504,2-2 1,-2 5 364,6 2 770,-5 5 867,2-3-105,-5 5 218,5 0-1035,1 0 1,8-1 406,4-3 1,1 3-98,10-2 0,4 1-480,7 2 0,3-3-165,3-1 1,-1 1-465,5 3 1,0 0 488,4 0 1,-1 0-1560,1 0 1,-5 3 533,-3 1 0,-8 4-570,-5-1 0,-6 0 1190,-5 4 1,-10-3 0,-2 8-1</inkml:trace>
  <inkml:trace contextRef="#ctx0" brushRef="#br1">18454 11236 17352,'-32'6'457,"6"2"-557,5-4 1574,5 4-1080,10-2 1,-3 1 997,6 0-1339,9-5 1,6 3 739,9-5 0,6-1 29,5-3 1,1 0-617,6-3 1,-3-3 104,3 3 1,-4 1-2187,4-1 1738,-5 5 0,8-3 0,-5 5 0</inkml:trace>
  <inkml:trace contextRef="#ctx0" brushRef="#br1">11807 4065 25136,'-11'0'1836,"0"0"1,1 0 322,-1 0-1260,0 0 1,1-2-900,-1-1 0,0 2 0,1-4 0,4 4 0,2-3 0,3 3 0,6-4 0,2 5 0,7 0 0,4 0 0,7 0 0,3 0 0,3 0 0,1 0 0,3 0 0,1 0 0,4 0 0,-1 0 0,6-1 0,1-2 0,3 1 0,-2-1 0,0-2 0,-1 1 0,-4-3 0,1 4 0,-10-4 0,-8 3 0,-7 1 0,-4 3 0,-7 0 0,-4 0 0,-6 0 0,-8 0 0,-6 0 0,-4 3 0,0 1 0,-1-1 0,-3-3 0,-1 0 0,-2 0 0,0-4 0,4-4 0,1-1 0,-2-2 0,3 1 0,1-1 0,0 0-776,4 1 0,1-1-270,6 1 0,0-1 668,3 0 1,2 4-724,5 0 629,0 5 0,5-3-116,2 5 0,6 0 370,1 0 1,5 5 86,-1 2 0,2 2 220,1 2 1,4 0 7,0-1 0,0 1 96,-4-1 1,4 2-262,0 2 1,0-2 347,-4 2 1,-3-1-40,-1 2 0,-5-2 738,-1 4 1,-5-2-683,-6 2 0,-6-2-297,-5 2 0,-4 1 0,-6 3 0,-1 1 0,1-1 0,0-1 0,-1-2 0,6 1 0,2-5 0,2 0 0,1-3 0,1-1-4238,4 1 1,7-5 2202,10-3 1,4-1 2034,6-2 0,10-10 0,2-2 0</inkml:trace>
  <inkml:trace contextRef="#ctx0" brushRef="#br1">12253 3277 8163,'0'-12'-551,"0"-2"0,-3 2 1120,-1-2 1,-3 1-119,4-1 1,-5 2 430,5-2 1,-4 2-129,3 1 0,0 1 126,0-1 0,2 4 1175,-5 0-1462,4 5 0,-3-3-112,3 5 1,2 5-173,-3 2 0,3 7-77,1 4 0,0 5 26,0 2 0,0 8-294,0-1 0,0 6-192,0-3 0,3 4-194,1-3 1,4 2-187,-1-6 1,6 1 303,1-8 1,5-5 106,-1-6 1,2-3 51,1-4 0,1-5 219,-1-9 0,0-5-164,1-9 1,-2-5 523,-3-3 0,-1-1-200,-6-2 1,0-4 279,-3 1 1,-2-4-159,-5 3 1,0-3-146,0 4 1,-6-1-78,-5 4 0,-1 5 48,-5 2 0,2 8-164,-2 3 0,0 3 73,-1 4 1,-1-1-371,5 4 0,0 0-270,3 4 0,4 2-1567,0 1 57,5 3 1,-3 5 1034,5-1 0,0 1-969,0 0 1993,0-1 0,5 1 0,1 0 0</inkml:trace>
  <inkml:trace contextRef="#ctx0" brushRef="#br1">12732 3267 8138,'-1'-10'1216,"-3"3"1,2-1 214,-5 4 420,4-4 0,-3 7 593,3-3-392,2 3-1431,-4 1 1,5 1-190,0 3 1,0-2-377,0 5 0,0 0 117,0 4 1,1 0-887,3-1 0,-2-3 532,5 0 1,-3 0-3876,3 4 2145,0-5 0,4 2-2405,-1-4 4316,1-1 0,-1 2 0,1 1 0</inkml:trace>
  <inkml:trace contextRef="#ctx0" brushRef="#br1">12817 2947 8138,'0'-15'789,"0"2"-592,0-5 0,1 2 1653,3-2 0,-2 1-661,5 3 0,0 2-301,4-2 1,0 2 232,-1 2 0,1 4-501,-1 2 0,-1 3-541,1 1 1,-5 1 30,6 3 1,-7 3-664,4 7 1,-6-1 444,1 5 0,2-2-730,-1 2 0,-1 1 234,-3-5 1,0 2 9,0-2 1,1-2 205,3 2 0,-2-4 100,5-3 1,1 3 371,2-3 0,2 1-130,2-1 1,3 3 245,4-3 0,0 2-78,1 2 1,-1 0 555,0-1 0,-4 2-154,-3 2 0,-4 2 46,-2 1 1,-4 4 567,-4-4 0,-9 3-474,-5 2 1,-5-1-94,-3 0 0,1-4-159,0-3 1,1-2-616,2-2 1,0-2 210,8-1-688,-3-5-1043,12 3-361,-4-5 0,6 0-3274,3 0 4077,1 0 0,6 0 1281,0 0 0,-1 0 0,1 0 0</inkml:trace>
  <inkml:trace contextRef="#ctx0" brushRef="#br1">13285 2745 8170,'0'-21'812,"0"4"1,0 1 304,0 2 922,0 2-870,0-4 234,0 6 1,1 4-403,3 2 0,-3 8-105,2 3 1,-1 6-372,-2 1 1,3 5-182,1-1 0,-1 5-336,-3 2 1,1 4 93,3-5 1,-3 6-22,3-2 1,-2 3 97,2 1 1,-3-5-234,2-2 0,3 1-50,1-1-31,3 0 50,0-9 1,1 3 73,0-5 1,1-3 65,2-4 0,2-5-73,6 2 0,0-3 91,3-1 0,-3-5-494,3-2 0,-2-2 189,-2-2 1,-5 1-604,-1-1 1,-4 4 147,0 0 1,-5 3-879,-3-3 364,-1 5 1,-2-4 549,0 2 0,-2 3-1038,-1-2 1,-3-2 1688,-5 1 0,1-4 0,-1 2 0</inkml:trace>
  <inkml:trace contextRef="#ctx0" brushRef="#br1">13519 2852 8170,'-1'-11'124,"-3"0"1,3 1-125,-2-1 0,1-3 3269,2 0-1476,0-1-480,0 5 0,0 3 609,0 0-41,0 4-787,0-1 0,0 5-456,0 2 0,4 3 58,-1 5 0,5 3-212,-5 0 1,4 5 403,-3-1 0,3 3-330,-4 4 1,4 2-538,-3 5 1,4 0-22,-1 0 0,-1 0 0,1 0 0,-3 0 0,3 0 0,-1-1 0,1 1 0,1-4 0,-4-4 0,1-1 0,-2-2 0,-2-4 0,3-3 0,-3-2 0,-1-2 0,0-4 0,0-1 0,0-6-2502,0-3-1340,0 3 3842,0-4 0,0 5 0,0 0 0</inkml:trace>
  <inkml:trace contextRef="#ctx0" brushRef="#br1">13913 3160 22659,'0'-14'-2754,"0"0"0,0 0 2085,0 3 0,0 0 959,0 1 0,0-5 131,0 1 1,0 0 69,0 3 0,1 1 87,2-1 0,0 1 175,4-1 0,-4 5-554,4 2 1,4 4 789,3 4 1,6 7-322,2 6 1,0 8-143,6 4 1,1 2-326,3 5 0,0 2-534,-1 4 1,0-3-235,-2 0 1,-3-4-846,-5 0 1,-1-3 339,-2-4 1,-2-2-1941,-2-4 1491,-2-6 1521,4 0 0,-6-11 0,1 0 0</inkml:trace>
  <inkml:trace contextRef="#ctx0" brushRef="#br1">14476 3032 15411,'-6'-10'-1722,"-3"-1"3419,8 1-1349,-4 4 1,1 3 417,1 10 1,-5 2-13,1 8 0,-4 1-128,-3 3 0,-2 2-649,-1 2 1,-3-3-34,2 3 0,-1 1 131,1-1 1,-2 3 64,2-3 1,3 0-530,1-4 0,3-1-407,4-2 0,2 2-893,5-2 1605,5-3 1,6 5-1,5-3 1</inkml:trace>
  <inkml:trace contextRef="#ctx0" brushRef="#br1">4382 12566 20617,'-16'-17'-4410,"-3"2"3090,5 4 2303,-1 5 0,5-2-230,-1 5 1,2-2-328,2 1 1,-3 3 128,3-2 0,1 1 116,-1 2 0,5 5-616,-2 2 1,3-1 245,1 1 1,0 0 53,0 4 0,5 0-255,2-1 1,3 1 267,5 0 1,6-4 91,7 0 0,4-5 173,4 2 1,3 0-309,7 0 1,3-1-393,8-3 1,-25 0-1,0 0 280,3 1 0,1-2 0,3 0 0,1-1-453,2 0 1,1 0-1,2-1 1,0-1 377,3 3 0,0-1 0,-3-2 0,-1 1-252,-1 1 0,0 0 0,-6 0 1,0-1-140,-4 2 1,-2-1 0,23-1-85,-8-4 1,-11 5-1254,-7-2-328,-9 3 1918,-4 1 0,-9 0 0</inkml:trace>
  <inkml:trace contextRef="#ctx0" brushRef="#br1">7690 12651 10407,'-21'-21'-48,"0"4"88,-1 3 931,6 7 0,-3 2-129,5 5 0,0 0-93,3 0 0,0 1 235,1 3 201,-1-3-548,0 9-265,5-9 1,6 7 278,8-4 0,2-1-116,4-3 0,8 0-108,6 0 1,6 0-176,2 0 1,9 0-195,1 0 1,6-3-207,4-1 0,4-4 229,-29 4 0,1 1 0,5-2 1,0 0 13,2 0 0,0 0 0,0-1 0,0 0-74,0-1 1,0 0-1,-4 1 1,1 0-62,-2-1 0,-1 0 1,-1 0-1,-1 2 55,25-6 1,-8 4 72,-13 0 1,-8 5-320,-6-2-613,1 3 83,-15 1 144,2 5 0,-10 0-1042,-2 6 0,-5 3 1052,-6 0 0,1 5-1155,-4-1 1,-2 2 197,-6 1 1554,2 1 1,-7-1-1,2 0 1</inkml:trace>
  <inkml:trace contextRef="#ctx0" brushRef="#br1">8094 12800 10407,'-42'0'0,"3"0"631,0 0 1,6 0-94,1 0 1,5 0 485,5 0 1,6 0 628,2 0-31,2 0-844,6 0 1,2-1 109,8-3 0,7 2-125,6-5 1,6 1 89,5-1 0,2-3-15,9 3 1,0-2-257,3-2 0,4 4-79,0 0 0,5 0 78,-1-4 1,-2 1-300,2-1 1,-5 4-183,1 0 1,-2 0-102,-2-4 0,-5 5-9,-5 3 1,-10-2 4,-8 1-951,-7 1 0,-3 3 203,-8 0 1,-1 1-2729,-6 3 0,-8 6 3481,-2 8 0,2 2 0,3 1 0</inkml:trace>
  <inkml:trace contextRef="#ctx0" brushRef="#br1">18093 5522 12494,'-11'-5'-558,"2"3"326,2-5 0,-3 3-26,3-3 0,2 4 895,2-4-381,-3 0 1,5-4 80,-3 0 1,3 1-157,1-1 0,3-3 163,1 0 1,4-2-26,-1 2 0,-1 2 198,1-2 1,-3 2 0,3 2 1,-5-1 760,2 0-1072,-3 5 0,-6 2 269,-2 4 1,-7 9-144,-4 5 1,2 10 18,-2 4 1,5 4-353,-1 4 1,2 5 99,1 5 1,6 0-375,1-3 1,5-5-13,6-3 1,6-2-66,12-1 0,3-9 105,8-6 0,-2-8 216,5-6 1,1-3-110,6-3 0,-7-8 147,0-7 1,-4-5-47,-3-2 0,-5-6 55,-2-1 1,-8 0 91,-2-3 0,-8 2-112,-4 1 0,-2-1-116,-1-3 1,-4 7 170,-3-3 0,-6 8-69,-2 3 0,-5 3 197,-1 4 1,1 3-65,-1 1 1,-1 4 10,5 6 0,-3 0 130,-2 0 1,6 0-702,2 0 0,3 4-263,4 4 0,1 1-652,2 2 0,3 1-305,-2 2 0,6-2 1638,4 2 1,7 2 0,3 1 0</inkml:trace>
  <inkml:trace contextRef="#ctx0" brushRef="#br1">18688 5543 13179,'16'-15'-138,"-4"3"891,2-2 0,-2 3 805,-2 4 1,-3-1 60,0 5 58,-4-1-1085,1 4 0,-4 5-526,0 2 1,-1 2 20,-2 2 1,-2 0-430,-2-1 1,-1 1-238,4-1 1,-3 1-687,3 0 0,1-1-1211,3 1 1,0 0 2386,0-1 0,-5 6 0,-1 0 1</inkml:trace>
  <inkml:trace contextRef="#ctx0" brushRef="#br1">18901 5214 16304,'5'-22'-1110,"-4"1"0,8 1 2071,-1 2 1,-3 6 402,3 5 0,-5 5-366,4-2 0,-3 3-228,3 1 0,-4 9-636,4 1 0,-1 8 219,1 0 0,3 3-431,-3 4 1,1 2 604,-1 5 1,3 0-260,-3 0 1,1 0-297,-1 0 0,3-1-206,-3 1 0,1 0 70,-1 0 0,3 0-556,-3 0 0,1-5 451,-1-2 0,-1-4-1266,-2-3 1,-3 1 645,2-5 1,-2 0-2929,-1-3 2113,0 0 1778,0-5 1,-9 3 0,-3-3-1</inkml:trace>
  <inkml:trace contextRef="#ctx0" brushRef="#br1">19114 5373 22301,'10'-21'-4370,"6"3"5324,2 0 0,2 7-71,1 0 1,1 0 391,3 4 1,2-1-458,5 1 1,0-1-346,0 4 0,-1 1-241,-3 3 1,2-2-75,-5-1 1,-5 2 230,-6-3 1,-2 3 427,-2 1-905,-4 5 1,-1 1-426,-5 4 1,-1 1 279,-3-1 0,-1 5-72,-2-1 0,-2 5 156,2-1 1,1 3 80,-1 4 1,4 2-169,0 5 1,-2 0-292,2 0 1,-1-3 373,4 3 0,1-5-83,3 9 1,-2-9 108,5 5 1,-1-7-901,1-1 1,2-1 151,-6-2 0,1-4-136,-4-3 1,0-2-1117,0-2 0,-5 1 1179,-2 0 0,-6-5 1205,-1-3 1,-10 3 0,2 0 0</inkml:trace>
  <inkml:trace contextRef="#ctx0" brushRef="#br1">19241 5714 18662,'6'-22'-3090,"4"2"2817,-3 3 1,2 1 2684,2 6 0,4-2-268,3-2 0,2 5 243,1-1 0,5 1-1277,3-1 1,-2 3-295,1 0 1,0 3-817,0-3 0,1 5 0,-4-2 0,-5 3-265,-5 1 1,-5 1-78,-3 3 1,2 1-5661,-6 6 5779,1 4 0,-9 2 0,-1 4 0</inkml:trace>
  <inkml:trace contextRef="#ctx0" brushRef="#br1">10200 11928 12953,'-10'-22'-2025,"0"6"1621,3 2 0,3 2 142,4 1 1680,0 5-857,0 1 1,0 8 495,0 4-700,0 0 0,4 13-232,3-2 0,3 5 196,0 2 1,1 5-261,0-2 1,-2 2 145,-2-2 1,3-1-473,-3-2 1,2-2 197,2 1 1,0-2-210,-1-5 0,1-2 169,-1-8 294,1-3 0,0-6 27,-1-5 1,0-5-26,-3-9 0,2-4 170,-2 0 0,-1 0-157,1 4 0,1 0 152,2 0 1,1 0-41,-1 4 0,1 6-83,0 8 1,3 1 81,0 2 1,5 6-43,-1 5 0,-2 4-206,2 7 0,-5 0 36,1 3 0,-3 1 115,-4 2 1,-2 2-81,-5-5 1,-3-1-365,-4-2 1,-1 1 115,-10-1 0,0-3-1174,-3-9 0,1-4-133,2-2 0,-1-3 1476,5-1 0,0 0 0,3 0 0</inkml:trace>
  <inkml:trace contextRef="#ctx0" brushRef="#br1">10264 11683 11653,'0'-16'-865,"0"0"1685,0-5 1,0 4-226,0 3 0,6-1 319,5 0 0,1 0-247,5 1 0,1 2-420,3-2 1,1 2 144,-1 1 1,0 2-192,0 2 1,-3 2 135,0 5 1,-5 0-165,1 0 0,-2 6 39,-1 5 0,-6 5-161,-1 9 0,-2-1-173,2 4 0,-3 4 48,3 3 1,-3 1-1097,-1-4 1,5-5 233,2-2 1,2 1-92,2-1 0,-1-5 959,1-6 0,4-2 0,2-2 0</inkml:trace>
  <inkml:trace contextRef="#ctx0" brushRef="#br1">9871 11768 13714,'10'-11'690,"1"1"-348,0-1 1,-1 0 198,1 1 1,0 4 1188,-1 2-743,-4 3-440,-1 1 1,-6 0-256,-3 0 1,-3 5 169,-7 2 0,-3-1-289,-4 1 1,0 0-27,-1 4 1,-2-4-170,-1 0 0,-1-1-19,1 1 0,-1 1-308,-2-4 0,2-1-377,4-3 0,1 0 404,0 0 1,1 0-361,2 0 0,3-3 157,4-1 1,5-5-1015,3-2 0,1 0 1441,2-3 0,5-2 1,1-1-1</inkml:trace>
  <inkml:trace contextRef="#ctx0" brushRef="#br1">9594 11651 13829,'-10'0'-299,"-1"0"792,0 0 1,1 0 749,-1 0 1,0 1-393,1 3 0,3 2-59,0 4-1,-1 4-553,-2 1 0,3 3 36,0 0 1,3 2-316,-3 2 0,5-5 147,-2 1 1,4-5-329,4 1 1,3-2-135,7-1 1,2-5-12,6-3 1,0-2-232,3-1 1,6 0-455,4 0 1,1 4 1043,-4-1 1,4 10 0,2-1 0</inkml:trace>
  <inkml:trace contextRef="#ctx0" brushRef="#br1">22656 4203 19341,'-16'0'-160,"5"0"0,-1 0 231,5 0 35,4-5-70,-6-1 1,8-1 756,-3 0 0,4 5 154,4-2 0,-2-1-201,5 2 0,4-1-52,3 4 1,1-1-101,0-2 1,2 1-65,8-1 1,-1-2-118,4 2 1,0-5 428,4 5 1,5-2 9,2 2 0,4 0-518,3-4 1,2 5-335,5-2 0,3 0-52,-3 0 0,3-1 104,-7 2 0,-3 2-173,-3-3 1,-3 3-590,-8 1 1,-4-1-444,-10-3-299,-7 3 201,-7-4 278,-8 5 1,-6 0-384,-4 0 1,-5 1 329,1 3 1,-2 2-1249,-1 4 2335,-5 1 1,-1 0 0,-5-1 0</inkml:trace>
  <inkml:trace contextRef="#ctx0" brushRef="#br1">22730 4320 19876,'-9'-5'-2090,"2"-2"2385,2 2 261,5 1 1005,0 4 1,5 1-670,2 2 1,-1 0 507,1 4-750,0-5 0,7 4-212,0-2 1,2-3 79,-2 2 0,4-1 412,6-2 1,4-2-97,3-1 1,6 0-296,2-4 1,7 1-540,4-1 0,2-1 0,1 4 0,0-3 0,0 4 0,-5-4 0,-6 3 0,-5 1 0,-9 3 0,-3-4 0,-7 1 0,-8-1 0,-5 4 0,-10 0 0,-1 0 0,-4 0 0,3 0 0,0 0 0,3 0 0,-3 0 0,0 0-2140,-4 0-843,1 0 2988,4 0 0,-4 5 0,4 1 0</inkml:trace>
  <inkml:trace contextRef="#ctx0" brushRef="#br1">4595 14109 7546,'0'-6'374,"0"1"118,0 5-360,0-5 1,-1 4 444,-3-2-376,3-3 0,-5 3 600,3-4-467,1 5 0,-3-6-62,1 4 109,3-4 1,-5 3 457,2-2 6,3-2-89,-8 3 411,8-5-1078,-9 0 211,9 5-175,-4 2 0,5 5 111,0 2 1,0 3-583,0 5 1,1 1 39,3 2 0,3-2-239,7 2 0,-2 1 176,2 0 1,-1-1 0,1-4 1,-1-3 165,5 1 1,-5-6 106,1 1 0,-2-1 521,-1-2 0,-4-2-193,0-1 0,-1-4 406,1-7 0,-2 2-164,-5-2 1,3-2 38,1 2 0,-1 0-223,-3 3 0,1 2-286,3 2 1,-2-2-55,5 6 1,-3 1 50,3 5 1,0 3-73,4 5 1,-4 3 31,0 0 0,0 6 158,4 1 0,-5 2 1,-3 5 1,2-3 202,-2 3 1,-4 1-119,-6 3 0,-3 0 233,-5 0 1,-1-4 13,-5 0 0,-4-4-93,0 1 0,-1-6-67,1-2 0,6-4 38,-2 2 1,7-8-343,0-4 1,5-2-434,2-1-516,5 0 117,-3 0 1,6-1-814,3-2 0,-2 2 244,5-3 0,0 3 161,4 1 1237,0 0 0,4 5 0,2 0 0</inkml:trace>
  <inkml:trace contextRef="#ctx0" brushRef="#br1">5382 14279 9706,'-6'0'0,"-3"0"18,2 0 1,1 0 175,-1 0 0,3 0 697,-3 0-181,5 0 0,-4 0 273,2 0-335,3 0-72,-4 0-258,15 0 1,-3 0 35,7 0 1,-1 0-171,1 0 1,3 0-158,4 0 1,0 0-306,1 0 1,-1 0 201,0 0 0,-3 0-560,0 0 1,-2 0 326,2 0 0,-3 0-180,-4 0 1,-1 0-1008,1 0 1496,-5 0 0,3 0 0,-3 0 0</inkml:trace>
  <inkml:trace contextRef="#ctx0" brushRef="#br1">6414 14205 16073,'0'-11'-1836,"0"4"1475,0 0 0,0 0 612,0-4 289,0 5 607,0-3-279,0 3-786,0-5 1,1 5 85,3 3 1,3 1-51,7 2 1,-1 0 41,5 0 1,-4 0 69,3 0 1,1 4-207,3-1 0,-3 2-328,0-1 0,-4-3 67,4 2 0,-5 0 23,1 0 267,-7-1 1,1 7-339,-4-2 1,-2 4 1014,-5 3 0,-3-1-148,-5 5 0,1-1 26,-1 5 1,1 4-273,3 2 0,-1-1-301,5 2 0,-5-5-362,5 5 0,-4-2 267,3 1 0,1-5-631,3-5 0,0-5 242,0 1 0,0-2-3296,0-2 3666,0-4 0,0-1 1,0-5-1</inkml:trace>
  <inkml:trace contextRef="#ctx0" brushRef="#br1">6403 13970 17619,'-5'-5'-4008,"1"-5"3646,-3 3 0,2-2 605,5-2 1,0 4 468,0 0 1,0 0-91,0-4 1,5 0 155,2 1 1,2-1-229,2 0 1,3 1-345,0-1 0,5 0 560,-1 1 1,2 3-283,1 0 1,0 4-411,1 0 0,0 2 26,3 1 1,-6 0-53,2 0 0,-7 4-387,1 3 0,-7 6-211,-1 2 1,-5 0 215,2-1 0,-3-1 286,-1 5 0,-4-4-280,1 4 1,-2-5 218,2 1 0,1-2-452,-1-2 1,2 1 382,1 0 0,9-1 0,3 1 0</inkml:trace>
  <inkml:trace contextRef="#ctx0" brushRef="#br1">7201 14087 8428,'-11'-16'0,"1"1"0,-1 4 1546,5 0-471,-3 1-281,7 4 1,2 1-127,8 5 1,2 6 3,4 5 1,2 0-327,1 7 0,4 0-112,-4 3 0,2 5-170,-1 2 1,-2 3 137,-1 1 0,-5 1-1091,1 3 0,-2 2 476,-5 4 0,-2-3-2724,-5 0 2852,-8 0 1,-10 8 0,-6 2-1</inkml:trace>
  <inkml:trace contextRef="#ctx0" brushRef="#br1">4201 14215 19259,'-4'-15'-1137,"-2"3"-149,-5-2 0,4 3 1864,0 4-233,5-2-146,-3 7 0,5 0 400,0 9 0,0 1 53,0 10 1,0 1-1026,0 6 1,0-1 701,0 4 0,1 0-213,3 4 0,0 0-302,3 0 0,6 0-451,-2 0 0,8 1 214,2 2 0,5-6-1696,6-1 1694,5-4 0,5 2 1,7 1-1</inkml:trace>
  <inkml:trace contextRef="#ctx0" brushRef="#br1">7456 13843 17894,'5'-11'-1174,"1"0"1494,4 1 35,1 4 0,3-2 299,0 4 1,4-3-303,-4 3 0,4 1-407,-4 3 0,4 3-43,-4 1 0,0 8-609,-3-2 1,-5 8 460,-3 0 0,-1 2 89,-2 1 0,-5 4 219,-2 0 0,-6 1-83,-1-1 1,-1-6 191,5 2 1,0-7-32,3 0 1,-1-5 331,4-2 0,2-5-294,6 2 0,6-4-48,8-4 0,4-2-410,7-4 0,-1-1-1961,8 0 2272,-3 5 0,3-3 1,2 3-1</inkml:trace>
  <inkml:trace contextRef="#ctx0" brushRef="#br1">8020 14502 8306,'0'-10'0,"0"3"1132,0 0 270,0 0 0,0-1 68,0 1-739,0 5 0,5-3-528,2 5 1,2 0 50,2 0 0,-1 0-948,1 0 1,1 0-52,2 0 1,-2 4-456,2-1 1,-6 6 493,-1-2 0,-4 2-568,0 2 0,-1 1 833,-2 2 0,-5-2 448,-2 2 1,-2 1 155,2-1 1,-2 1-217,2-5 0,1 1 2507,-1-1-52,4-4-775,-1-1 0,8-5-1157,4 0 0,2-3-551,4-1 1,2-4-476,1 1 1,4-2 555,-4 2 0,3-2 0,2 3 0</inkml:trace>
  <inkml:trace contextRef="#ctx0" brushRef="#br1">2340 14141 12899,'0'6'1707,"0"-2"1,8-4-690,3 0 0,10 0-315,0 0 1,8 0 78,-1 0 1,4-4-361,4-4 1,1-1-80,6-2 0,-2 1-597,-2-1 0,1 0 74,-4 1 1,-5 0-98,-7 3 0,-2 3-371,-5 4 0,-5 0-829,-5 0 1,-5 4-171,-2 3 0,-10 8 808,-8 2 1,-3 5-1,-4 2 1,-2 0 256,-5 4 0,-1-3 164,-2 4 0,0-5 460,-4 5 1,9-6 10,-2 2 1,6-2 283,-3-2 0,7-3 705,1-1 0,5-7 3440,9 1-3282,2-8 0,7 2 1059,1-5 1,9-2-1117,9-6 0,2 0 102,5-10 1,0 4-275,4-4 1,0 4-290,0-3 0,0 2-686,0-2 1,3 0-9,1-1 1,-4-1-227,-4 5 1,-4 1-154,1 6 1,-4-1-3629,-3 4 0,-3 2 3961,-4 6 1,-1 6-1,1 7 1</inkml:trace>
  <inkml:trace contextRef="#ctx0" brushRef="#br1">12306 13587 8629,'11'-16'-6,"4"-2"-428,3 7 1,-1-2 638,0 6 0,0 3 1019,1 0 0,-3 2-52,-4-2 92,-1 3-349,1-4-343,-5 10-167,-1-4 1,-7 7-86,-1-4 1,-3 3-183,-5-3 1,0 0 3,-4 0 1,-2-2-192,-8 5 1,-2-3 84,-5 3 1,-5-5-161,-2 2 1,-3 1-402,-5-2 0,-2 4 376,-8-3 1,-2-1-135,27-3 1,0 0 0,0 2 0,-1 0 252,0 0 1,-1-1 0,0 1 0,0 0 197,0-2 1,1 0 0,-25 0-31,12 0 1,8 0-29,6 0 0,6 0-59,9 0 1,2-5 24,8-2 0,3 1-469,4-1 195,0 0 0,0-4-257,0 1 0,0 3-601,0 0-1955,4 0 3010,2-4 1,5 0 0,0 1 0</inkml:trace>
  <inkml:trace contextRef="#ctx0" brushRef="#br1">11573 13417 25716,'-2'-10'-3735,"-1"-1"0,2 4 3836,-3 0 100,3 4 0,0-1 414,-3 4 0,2 0 558,-5 0 0,-2 5-697,-5 6 1,1 1-28,-4 6 1,-6 3-816,-5 4 1,1 0 1055,-2-4 0,1 4 83,-4 0 1,1-1 171,3-2 1,2-5-359,5 1 1,0-5-101,4 1 1,3-2-292,6-1 1,5-2-287,6-2 1,6 3 83,8-3 1,2-2-135,10-2 1,4 2 135,6-2 1,-1 2-138,1-1 0,-2-2-239,2 5 0,-3-3-578,-8 3 0,2-4-1301,-5 4 0,-3 1 2344,-8 2 1,0 1 0,-8-1 0</inkml:trace>
  <inkml:trace contextRef="#ctx0" brushRef="#br1">13562 13226 13131,'0'-38'-703,"0"-4"1,1 10 1078,2 1 0,0 8 97,4 9 1,-1 2 1072,1 1 1,2 2-601,-2 2 1,-1 2 300,1 5 1,-3 1-611,3 3 0,-4-1-403,5 8 1,-6-1-48,1 7 0,-1 1-66,-2 3 0,-5 5 94,-2 3 0,-4 3-183,-3 3 0,0-1-461,-7 5 1,2 0 85,-6 4 0,2-5-260,2-3 0,0 2 458,0-2 1,-4 3 214,0-6 0,5-2 104,6-9 0,2-1 397,1-2-361,5-3 1,7-5-302,10-3 1,4-3 608,7-4 0,7-3-41,3-1 1,7-4-211,0 1 1,3 0-205,0-4 0,1 5-261,-1-8 0,0 8-388,-3-4 1,-4 1-760,-7-1 1,-3 0-1037,-7 3 1201,2 2 1180,-8 5 0,3-4 0,-4-2 0</inkml:trace>
  <inkml:trace contextRef="#ctx0" brushRef="#br1">14125 13364 15275,'-10'-11'1808,"4"1"0,0 4-1044,2 2 1,2 4 906,-5 4 1,3 5-1154,-3 5 0,1 6-267,-1 2 1,1 0-25,3 7 0,2-2-27,-3 1 1,3 3-143,1-3 1,6 2 205,4-2 0,6-2 2,5-4 0,0-7-2141,1-4 0,2-6 1030,1-5 0,4-1 1081,-5-2 1,0-4-4,-6-8 0,1-5 468,-5-5 0,-4-3-254,-2 3 0,-6-4 39,1 0 1,-5-3-304,-1-3 0,-6 5-497,2-2 0,-3 8 84,-5-1 0,2 2-216,-4 2 1,2 6-494,-2 4 1,0 2 496,-1 5 1,-2 1-772,3 3 1,1 1 105,2 2 0,2 0-303,2 4 1,0 0 1543,3 3 1,-2 6 0,3 0 0</inkml:trace>
  <inkml:trace contextRef="#ctx0" brushRef="#br1">14774 13268 11850,'0'-27'-1166,"0"1"2419,0 5-163,0 4 344,0 2-788,-5 4 1,-1 5 68,-4 3 1,-4 5-38,-1 2 0,0 7-707,1 0 1,-1 3 265,-3 0 1,1-1-17,3 5 1,2-5-17,-2 1 0,6-2 110,1-1-12,4-1-766,-1-4 366,4-1 0,4-5 173,3 0 0,3-1-246,1-3 1,-4 2 11,0-5 1,0 5-54,3-2 89,-4-2 1,3 4-327,-6-5 1,2 4-60,-2 0 16,-1 2 1,2-1-388,-4-1-89,0 2 711,5-4 229,-4 5 162,9-5 1,-8 4 486,5-3 785,-4-1-31,6-1-958,-3-5 0,0 4 210,-3 0 1,-1 3 337,-2-3-804,4 5-11,-3-8 1,-1 9-8,-7-2 0,-2 3 26,-2 3 0,-3 7 84,0 4 0,-5 5-148,1-2 0,-1 4-213,2 0 1,-2 4-64,5-1 0,-4 1 195,4-3 1,4-1-201,7 0 0,1-1 16,2-2 1,6-4-88,5-7 0,6 2 156,7-6 0,0 1 78,4-4 1,1 3-35,3 1 1,-2 3 29,-1-4 0,-3 6 370,-5-2 1,-1 2-90,-2 2 1,-6-1 42,-5 1 1,-6 1 72,-1 2 0,-6-1 123,-8 5 0,-3-4-332,-4 4 0,-4-4-123,0 4 0,-1-5-248,2 1 0,1 1-863,-2-1 1,4 1-1165,3-5 1,-1-3-30,5 0 512,0-4 1785,8 2 1,-3-5 0,3 0-1</inkml:trace>
  <inkml:trace contextRef="#ctx0" brushRef="#br1">15168 13141 8590,'10'-22'590,"0"2"199,-3 2 0,1 7 2390,-4 3-2322,-1 6 0,-4-3-402,-3 5 0,-3 6-152,-7 5 1,1 1-160,-5 5 0,1 1 88,-5 4 1,5 2-306,-1 1 0,4 4-29,-4-5 0,5 5-51,-1-4 0,3-1-80,4-2 1,-1-1 27,4 0 0,10-3-51,8 0 1,7-5 207,3 1 0,8-3 313,7-4 0,3 2 7,0-2 0,0-1 286,-3 1 1,0 0 7,-8 4 0,-2-2 273,-11-2 0,-8 3-15,-6-3 0,-9 4-316,-6 3 1,-9-2 332,-8 2 0,-8 1-127,-3-1 0,-2 4-5,-1-4 0,3 1-529,0-5 1,5 2-413,3 2 0,0-3-1284,6-1 0,5 0 336,6-7-2248,7 1 1820,2 1 1608,10-4 0,1 8 0,4-3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80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3850 8374 26745,'-10'-5'-3272,"0"3"3086,3-5-3760,-2 4 3761,3-2 0,0 1 1,1-2-1</inkml:trace>
  <inkml:trace contextRef="#ctx0" brushRef="#br0">3489 8140 26768,'-7'-2'-1363,"0"-1"1,4 1-1974,0-6 627,2 6 1125,-4-7 1365,4 7 0,-4-3 56,5 1-5,0 3-1822,0-4 1162,0 5 2963,0-5-1438,0 4 47,0-4-273,5 1 0,4-1 727,5-2 1,5 1-78,-1 2 1,3 2-90,4-5 1,7 3-74,7-3 1,8 4-931,6-4 1,6 3 498,-25 1 1,0-1 0,-1 3 0,0 0 81,2-1 1,1 0 0,-1 0 0,1-1-299,1 2 1,0-1 0,-4-2 0,-2 1 50,26-1 0,-9 1-416,-9 3 0,0-4 208,-7 1 0,-6-2-155,-8 1 0,-9 3 0,2-2 0,-7 1 0,0-2 0,-8 3 0,-2-4 0,-5 1 0,0 1 0,1-1-164,-1 4-1975,0 0 565,1 0 661,4 0 1,1 1-282,5 3 0,0-2-771,0 5 1,1 0 1779,3 4 0,7 0 0,5-1 1</inkml:trace>
  <inkml:trace contextRef="#ctx0" brushRef="#br0">3446 3490 27323,'-15'0'0,"3"0"0,-3 0-1908,4 0 1277,0 0 728,1 0 0,4-1-486,2-3 1,3 2-581,1-5 1,1 3 921,3-3 1,-2 4-104,5-5 1,0 6 154,4-1 1,1 1 155,2 2 1,-1 0-334,5 0 0,1 5-98,6 2 1,-2 3 215,6 0 0,0 1 1079,7 0 0,-1-2-466,8-2 0,-2 3-82,9-3 1,0 1-640,7-1 1,2-2 278,-27-5 1,0 0-1,27 0 44,-2 0 0,-4 0 169,-3 0 1,-3 0 67,-5 0 1,-7 0-259,-3 0 1,-11 0 31,0 0 1,-7 0 42,1 0-716,-8 5 1,-3-3-873,-4 5 0,-4-1 394,-3 1 0,-3 2 220,-1-1 0,0 1 563,-4 2 0,4 4 1,-5 2-1</inkml:trace>
  <inkml:trace contextRef="#ctx0" brushRef="#br0">5999 8129 27047,'5'-11'-6105,"-3"4"5364,5 0 1,0 0 943,4-4 0,0 4 120,-1 0 0,4 4 570,1-4 1,3 3-106,0-3 1,-1 5-123,0-2 1,1-1-158,3 2 1,4-1 272,0 4 0,3 0-161,-3 0 1,1 0-274,-1 0 1,-1 0-57,4 0 0,-4 0-397,1 0 0,2 0 0,1 0 0,3-3 50,1-1 0,0 1-274,0 3 0,-2 0 240,-1 0 0,0 0-102,-4 0 1,0 0-9,-4 0 0,-1 0-183,-2 0 1,2 3-198,-2 1 1,-3 0-1217,-1 0 1507,-2 2 1,3 5 0,2-1-1</inkml:trace>
  <inkml:trace contextRef="#ctx0" brushRef="#br0">8573 8086 29567,'-11'-16'-8023,"-3"-4"6932,0 2 1,3 4 528,4 3 98,5 1-51,2 8 0,7-2 1361,7 4 1,-2 4-1132,2 4 1,2-4-233,-2 0 0,3 1 1229,-2-2 1,4 4 269,-2-3 0,1-1 23,3-3 1,-1 0 311,9 0 0,-4 0 235,3 0 1,0 0-1279,4 0 0,5 0 317,2 0 1,2-1-341,2-2 1,-4 1-155,0-1 1,-3 2 177,0 1 1,-2 1-400,-9 2 1,0-1-55,-4 1-93,-4-2 329,-2-1 188,-9 0-88,-1 0 157,-5 0 0,-5 0-640,-2 0 1,-3-3-69,0-1 1,-5 1-499,1 3 0,-1 0 580,1 0 1,2 1-1263,-2 2 1412,2 3 0,-3 5 0,-2 0 0</inkml:trace>
  <inkml:trace contextRef="#ctx0" brushRef="#br0">11317 8055 29318,'-10'-5'-4240,"0"-1"1627,3-5 1,-1 4 1750,4 0-795,1 5 2735,3-3-1890,0 5 2016,4 0 1,2 0-985,5 0 1,1 0 414,2 0 0,4 0 415,7 0 0,-1 0-100,8 0 1,-1 0 292,8 0 0,4 0-425,3 0 0,6 0 404,1 0 1,-1 0-1189,1 0 0,-5 0-200,-5 0 0,-6-4 202,-5 1 79,-5-1 236,-15 4-231,-3 0 1,-15-3-687,-5-1 1,-9 1 484,-8 3 1,-7 0-260,-4 0 0,-3 0 114,0 0 0,-4 0-209,-1 0 1,5 3 413,3 1 0,5 1-22,-2-2 1,4-2 228,4 3 0,3-3 586,7-1 428,3 0-890,9 5 1,6-4-276,7 2 1,6-1 156,1-2 0,9 1-192,-2 2 0,9-1 0,2 1 0,-1-2 0,5-1 0,-2 0 0,2 0 0,-3 0 0,2 0 0,-2 0 0,-1 0 0,-1 0 0,-3 0 0,-2 0 0,-4 0 0,-6-3 0,-2-1 0,-2-4 0,-6 2 0,-1-5 0,-5 5 0,-1 1-500,-3 1-1569,3 3 214,-9-4 162,9 5 1161,-4 0 649,5 0 585,-4 0 829,3 0 253,-4 0-1753,5 0 0,-1 4-1068,-3-1 0,2 2 221,-5-2 0,4 0-2338,0 4 2773,-3-5 0,0 12 0,-5-2 0</inkml:trace>
  <inkml:trace contextRef="#ctx0" brushRef="#br0">10764 3511 10700,'0'-10'-609,"0"2"795,0 1 0,0 0 464,0-3-305,0-1 1,0 0 266,0 1 1,0-1-152,0 0 0,0 4 205,0 0 1,0 0 305,0-3 416,0-1-320,0 0 99,0 1-867,0-1 1,-1 5-291,-3 3 1,3 3 270,-2 3 0,2 4-33,1 7 0,0 1-182,0 6 0,0-1 178,0 8 1,0 2-371,0 5 0,0-2 89,0 3 0,0 1 187,0-2 0,1 5-85,2-1 0,-2-2-133,3-2 0,1-5-270,-2-2 0,4-4 158,-3 1 1,-1-8-874,-3-2 1,4-4-119,0 0-2028,-1-5 1359,-3-1 81,0-5 868,-5 0 1,1-5 878,-3-2 1,-8-7 0,4-3 0</inkml:trace>
  <inkml:trace contextRef="#ctx0" brushRef="#br0">10785 3437 8571,'0'-26'0,"5"2"820,2-4 1,6 3-234,1-3 1,7 4 675,0-1 1,0 6-557,4 1 0,-3 9-21,0-2 0,-2 8-171,-3-1 1,-2 8-438,-8 3 1,-3 3 8,-4 5 1,0 5-92,0 5 0,-8 5-123,-2 2 1,-8 0 189,0 4 1,-1-3-258,1-1 0,-2 0 86,3 0 1,1-2-56,2-1 0,2-3 132,2-5 0,3 0 167,-1 0 0,6-4-106,-1-3 0,11-2 6,6-1 0,6-5-384,5-3 1,2-2 132,5-1 0,3 0-357,1 0 1,3-3 204,-4-1 1,-4-4-106,-6 1 0,-7-1-398,-4 0-727,-7-1 945,-2 3 1,-7-3-67,-1 2 0,-3-2 464,-5 6 1,1-1-31,-1 4 0,0 0 742,1 0 1,3 0-303,0 0 940,4 0-884,-1 0 1,4-1 1475,0-3 1,5 2-482,6-5 1,1 0-180,6-4 0,-1-1-442,5-2 0,2 1-235,1-4 1,0-1-153,-4-3 1,-4-1 101,-3 1 1,-3 4-302,-4 3 0,-4 2 131,-6 2 1,-3 4-508,-5 2 1,-4 3 72,-3 1 1,-2 1-23,-1 3 1,1 3 37,2 7 1,3 1 157,4 3 1,2 2 44,1-2 1,4 2-2,4 1 1,0 4 28,0 0 0,4 0 11,4-4 0,2 0-312,4 1 0,-1-6-50,5-2 0,-1-6 178,0-5 0,3 2-413,-2-2 1,-2-3 194,-2-3 0,1-5-211,-1 0 0,0-5 144,-3-1 1,0 0-456,-1 3 1,-3 1 968,1-1 0,-1-4 0,3-2 0</inkml:trace>
  <inkml:trace contextRef="#ctx0" brushRef="#br0">11402 3171 8571,'0'-17'0,"0"-2"584,0 5 1,0-4 889,0 4 0,2 0 1559,1 3-1471,-2 1-856,9 4 1,-6 3-224,4 11 0,0 0 237,-5 10 0,4 4-139,-3 6 0,3 3-448,-3 1 0,3 5-71,-4 2 0,2 2-242,-1 2 1,-2 3-6,5 0 1,-5-1 135,2-6 1,1 1-580,-2-5 0,4 3 239,-3-6 1,4-2-755,-1-9 0,1-4 416,0-3 0,1-2-498,-2-2 0,3-4-459,0-2 0,0-4 812,-3-4 1,1 2 871,-4-5 0,4 0 0,-2-4 0</inkml:trace>
  <inkml:trace contextRef="#ctx0" brushRef="#br0">11626 3437 8571,'0'-11'651,"0"0"0,0 4-103,0 0 0,0 4 2218,0-4-524,0 4-1642,0 13 0,3 2-160,1 9 0,4 4-141,-1-4 1,3 6-616,0-2 1,1 0 289,0-4 1,0-1-109,4-2 0,-2-3 210,4-4 1,-3-5-202,4-3 0,-1-3 46,0-3 1,2-4 43,-4-7 1,-1-3 232,-4-4 0,-4-1-82,-2 1 0,-2-5-281,2-2 0,-3 1 210,2-2 1,-3 6-782,-3-2 0,1 2-141,-6 2 0,5 6-490,-4 4 0,4 4-1424,0 3 2791,2 3 0,-4 6 0,-1 7 0</inkml:trace>
  <inkml:trace contextRef="#ctx0" brushRef="#br0">11902 3533 8555,'7'-6'1378,"0"2"1,1-1-596,2 2 1,2-6 255,2 2 1,-1-2-407,5-2 1,-5 1-296,1-1 0,-2-1-169,-1-2 0,-2 2-162,-2-2 0,-2 2-462,-5 2 1,-1 2 424,-3 1 1,-3 5-487,-7-2 1,2 3 208,-2 1 0,2 0-79,1 0 0,2 5 147,2 2 0,2 6 90,5 1 1,0 4 70,0-4 0,5 4 256,2-4 1,6 4-33,1-4 0,5 0-99,-1-3 1,3-2 23,4-2 0,-2-2-65,6-5 0,-4 0-420,3 0 1,-4-8-5,0-3 1,-6-3-45,-4 0 1,2-3 461,-2-4 0,0 0 0,-3-1 0</inkml:trace>
  <inkml:trace contextRef="#ctx0" brushRef="#br0">11562 9416 30075,'0'-5'-9831,"0"-5"8551,5 4 1,2 0 2522,7 3 0,2 2-713,6 1 1,1 0-194,6 0 1,0 0 11,10 0 0,-3 0-122,3 0 1,-5 0-655,1 0 0,-1 0 1342,-3 0 1,-8 0 51,-5 0-1390,-5 0 208,-7 0 1,-21 4-1,-8 2 1</inkml:trace>
  <inkml:trace contextRef="#ctx0" brushRef="#br0">11626 9523 25914,'-17'0'0,"-2"-4"-321,5 1 32,5-1 0,4 3 486,5-2 0,6-2 272,4-2 0,3-3 260,9 3 1,-2 1-305,8-1 0,-3 4-723,3-5 0,-3 5 81,4-4 1,-6 4 85,2 0 0,-3 2 109,0 1 0,-1 9 0,0 3 0</inkml:trace>
  <inkml:trace contextRef="#ctx0" brushRef="#br0">12604 9342 27813,'0'-11'-4497,"0"1"0,1 0 3563,3 3 1,-2 1 1422,5 3 0,2 2 612,5-3 1,-1 3-570,5 1 1,-1 0-26,5 0 1,-1 0-320,0 0 0,0 0-367,1 0 1,-5 0 279,1 0 0,-5 3-328,1 1 1,-3 4-852,-4-1 1,-3 3 819,-8 0 0,-7 1 0,-5 0 1</inkml:trace>
  <inkml:trace contextRef="#ctx0" brushRef="#br0">12626 9427 21242,'-22'0'-73,"6"0"171,2 0 397,2 0 0,6-1-79,2-3 1,4 3-229,4-2 1,3-3 424,7-1 0,3 2-643,4 1 0,1 2 130,3-2 1,-2 3-263,1-2 0,-2 2 123,-5 1 3,4 0 0,-5 4 0,5 2 0</inkml:trace>
  <inkml:trace contextRef="#ctx0" brushRef="#br0">18667 4448 29719,'27'0'-520,"-2"0"1,2-5 0,0-1 0</inkml:trace>
  <inkml:trace contextRef="#ctx0" brushRef="#br0">17869 4905 10454,'0'-6'-2360,"-3"0"2063,-1 3 502,1 2-113,-2-9-73,4 9 1,-4-5-269,5 2 236,0 3-481,0-3 343,0 4-127,-5 0 138,4 0 134,-8 0 0,8 4 0,-4 2 0</inkml:trace>
  <inkml:trace contextRef="#ctx0" brushRef="#br0">17795 4958 8071,'0'-6'395,"0"-3"127,5 3 0,-4-5-192,2 1 1,-1 3 6,-2 0 0,3-1 238,1-2-274,4-1 0,-7 1 30,3-1 0,0 0 227,0 1 0,-1 3 375,-3-1 81,0 1-322,5-3-329,-4-1 0,3 5-121,-8 3 1,-2 6-160,-4 4-1,-1 9 6,1 5 1,-5 3 167,1 7 1,-4 0-294,4 8 1,0 0 43,3 4 1,2-4-16,2 0 1,2-1 37,5 1 1,1-7-99,3-8 0,7-6 144,6-4 0,3-3 37,2-4 1,2-3-45,1-8 1,1-3 14,-1-7 0,-2-3-107,1-4 0,-1-2 110,-2-1 0,-4 0-48,-3-4 0,-4 3 40,-2-4 0,-4 6-189,-4-2 1,-1 2 26,-2 2 1,-3-2 13,-5 1 1,-1 2 33,-2 6 1,2 6 6,-2-3 1,-1 4-283,0 0 0,5 2-101,3 5-344,0 0 187,1 0-1145,1 0 1,5 5 251,0 2 0,5 2 1461,2 2 0,2 0 0,2-1 0</inkml:trace>
  <inkml:trace contextRef="#ctx0" brushRef="#br0">18220 5129 8392,'0'-11'654,"0"0"0,0 1 236,0-1 0,0 4 349,0 0 0,0 3-200,0-3 1,0 4 174,0-5-140,0 6 1,-1-3 233,-2 5-260,1 0-405,-2 0-81,4 0-784,0 5 234,0 1-272,0 5-1093,0-1 0,0-3-124,0 1-2150,0-6 1729,0 7-998,0-7 2896,0 7 0,4-3 0,2 5 0</inkml:trace>
  <inkml:trace contextRef="#ctx0" brushRef="#br0">18401 4937 8504,'0'-6'0,"0"-3"0,0 6-61,0-4 256,0 0 765,0-4-578,0 1 0,0-1 456,0 1-514,0 4 1,1-3 588,3 6-521,-3-5 1,5 3 739,-2-2-183,-3 2-409,8 0 0,-6 4 358,4-3-586,-5 3 0,4 2 168,-3 3 1,-1-2-136,1 6 0,-2 2 27,-1 4 0,0 5-165,0-1 0,0 6 0,0 0 0,0 6-227,0-2 1,0 3 96,0 1 0,0-4-293,0 1 0,0-1 148,0 4 0,2-5-615,1-2 0,-2-4 386,3-3 0,2 1-385,1-5 0,-1-1-224,1-6 1,-4 2-617,4-6 0,-4 2-518,0-2 2040,3-1 0,0 2 0,5-4 0</inkml:trace>
  <inkml:trace contextRef="#ctx0" brushRef="#br0">18550 5001 8455,'6'-21'0,"3"3"0,-1 0 0,2 4 1019,4-4 1,-1 5-82,5-1 1,0 6 115,3 1 1,0 1-357,1-1 1,-1-2-233,0 6 1,-1-1-320,-2 4 0,-3 0 431,-4 0-290,0 0-42,-1 5 1,-4 1-211,-2 5 1,-3-4 83,-1 0 0,-1 3-96,-3 5 1,3 0-63,-3-1 1,0-1 107,0 5 0,-1 1-177,2 6 1,1-2 143,-6 6 0,6-6-68,-1 2 0,-2-1 112,1 1 0,1-2-36,3 6 1,0-7-144,0-1 0,0 1-236,0-5 0,0 0-600,0 1 0,1-5 461,2 1 1,-1-6-2236,1-1 1143,-2 0 659,-1 4 1,-4-4 905,-3 0 0,-8 0 0,-1 4 0</inkml:trace>
  <inkml:trace contextRef="#ctx0" brushRef="#br0">18625 5309 8455,'4'-15'0,"1"0"1136,2-3 1,3 3 107,-3 4 1,6 0 409,1 1 0,4-1-672,-4 0 0,5 2 214,-2 2 1,5-1-253,2 4 0,-1-3-404,2 3 0,-2-3 316,2 4 1,-6-1-286,2 4 1,-2-3-486,3-1 1,-6 1-342,-2 3 1,-2 0-859,-1 0-1370,-5 0 1451,3 0 27,-8 4 0,4-1 276,-5 4 1,-5-4-477,-2 4 1,-2-3 481,-2 3 1,0 0-985,1 4 0,-4-1 1707,-1 1 0,1 4 0,4 2 0</inkml:trace>
  <inkml:trace contextRef="#ctx0" brushRef="#br0">18157 5692 8412,'0'-10'599,"0"-1"1,0 4-181,0 0 1,4 3 774,3-3 1,3 1-521,0-1 1,6-1 55,2 5 1,2-2-252,1 1 1,4 3-142,0-2 0,-4 1-144,-3 2 1,-1 0-123,5 0-1430,-6 0 1211,-1 0 0,-9 5-1326,-2 2 1,-4-1 616,-4 1 0,-3 4-544,-7 3 1,-2 1 644,-6 0 0,-3-4 283,1 4 1,-2-2 471,1 1 0,2-2 0,-1 2 0,1-4-30,2-3 1,1 3-85,2-3 0,3-1 2287,4 1-1097,5-5 802,1 3 0,10-6-850,2-3 1,7 2 262,4-5 0,2 0-451,1-4 0,4 4-144,0 0 0,1 1 89,-1-1 1,-6-2-272,2 1 0,-2 3-504,2-3 0,-1 6 132,-2-1-2656,-3-3 2099,-4 4 1,-5-1-1026,-2 6 1,-3 3-194,-1 5 1633,-5 0 0,-6 4 0,-5 2 0</inkml:trace>
  <inkml:trace contextRef="#ctx0" brushRef="#br0">2255 11864 20026,'-21'-11'-2132,"1"0"1349,2 1 269,7 4 2192,2 1-1211,8 5 538,-4 0-556,5 0 1,5 4-514,2-1 0,2 1 463,2-4 0,-1 1 2,1 3 1,4-3 74,3 2 0,-1-2-409,0-1 1,1 0 733,3 0 1,5 0 123,3 0 0,1 0-481,2 0 1,6-4 118,5-3 1,5 1-550,9-1 1,-27 3 0,0 0 74,4-1 1,0 0 0,0 0 0,0 0-65,2 2 1,-1-1 0,0 0-1,0-1-39,-1 1 0,-1 1 0,26-3-286,-2-1 0,-7 4 399,-8 0 0,-4-3 89,-3-1 1,-7 2-91,-7 2 0,-5-2 267,-5 1 908,-5 1-561,-1-2 1,-11 4-691,-5-3 0,-4 3 153,-6 1 1,-5 0-348,-3 0 0,0 0 111,0 0 1,0 1-114,4 3 1,-4-3-36,5 3 0,2-3-366,5-1 1,0 0-820,-1 0 0,3 3 891,4 1 0,5 1 165,3-2 0,11 8 0,4 5 0</inkml:trace>
  <inkml:trace contextRef="#ctx0" brushRef="#br0">6658 11566 22683,'-15'-11'-3857,"3"0"3196,-3 6 1,4-4-206,1 6 2440,-1-1-1061,5-1 0,0 4 743,3-2-869,1 2-533,-2-4 800,4 4-703,0-4 102,0 5 1,4 0 598,4 0 0,2 0-5,4 0 0,1 0-293,6 0 0,-1 0 496,8 0 0,2 0-291,5 0 1,3 0-6,5 0 1,0-4 97,3 1 0,8-4-88,-24 5 1,0 0 0,28-6-918,-1 1 1,-3 1 107,-1-1 0,-3 1 206,-1-1 1,-10-1-246,-3 4 0,-9-3 25,-9 3 1,-3 1-251,-4 3-300,-5 0-69,-2 0-110,-13 5 0,-2 0 11,-6 6 0,-7 1-1147,3 2 2073,-3-2 1,-7 8-1,-2-3 1</inkml:trace>
  <inkml:trace contextRef="#ctx0" brushRef="#br0">6797 11651 21850,'-22'0'0,"2"0"0,3 0 1034,1 0-10,6 0 126,-1 0-272,0 0-478,5 0 1,3 0 26,6 0 1,3 1-163,5 3 0,1-3 38,2 2 1,3-1 314,4-2 0,4 0-135,-1 0 0,6-4 176,-2 0 1,7-3-402,0 4 1,4-5-259,-3 0 0,4 3 0,-1-3 0,-1 5 0,1-4 0,-2 1 0,2-1 0,-7 1 0,-7 2 0,-4 3 0,-3-2 0,-3 1 0,-9 2 0,-6 0 0,-6 2 0,-4 1 0,-1 0-76,1 4 0,-1 0-3869,0 3 3781,1 1 1,-1 4-1,0 2 1</inkml:trace>
  <inkml:trace contextRef="#ctx0" brushRef="#br0">18699 8789 19146,'0'-22'-3578,"-1"5"2819,-3-1 0,3 4 345,-2-4 0,3 4 1083,3-4 0,-1 2 1153,6-2 1,0-1-294,6 5 0,-1-5-565,5 1 0,-1 3-237,5 1 0,-2 2 346,-2 1 1,5 4-219,-2 0 0,3 5-20,-3-2 1,-3 8-382,0 3 1,-4 2-171,4 2 1,-5 4-555,1 3 1,-7 2-395,-3 1 1,-3 5 146,-1 3 0,0 2-426,0 5 0,-9-3 229,-1 3 0,-8 1 36,0 2 1,-2-2 327,-1-2 1,0-1 246,-1-2 0,5-5 278,-1-2 1,5-8 280,-1-3 1,6-3 652,0-4-749,6-2 0,-1-5 681,6 0 0,3-5-433,5-2 1,0-2 130,4-2 0,1 0 35,5 1 0,1-1-688,-1 0 0,1-3-86,3 0 0,1 0 0,3 3 0,0 4 0,-4 0 0,1 1 0,-1-1 0,-6-1 0,2 4 0,-7 1 0,0 3 0,-5 0 0,-2 0 0,0 0 0,0 0 0,0 0 0,-3 1-3153,3 2 0,-4 0-684,4 4 3624,0-5 0,4 8 0,0-4 0</inkml:trace>
  <inkml:trace contextRef="#ctx0" brushRef="#br0">19582 8438 19146,'0'-22'-1994,"0"1"1,0 4 2243,0 3 0,-4 2 328,1 2 1,-2 3 901,1 0 0,2 4 249,-5 0 0,3 2-533,-3 1 1,4 1 2,-4 2 0,1 4-889,-1 8 0,-3 1 378,3 5 0,1 5-211,-1 3 0,4 3-149,-4 3 0,4 8-216,0 6 0,1 3-672,2 2 1,5 2-164,2 1 1,4-4-72,3-3 1,3-10 624,4-1 1,4-6 95,0-4 1,3-9-63,-3-10 0,4-4 347,0-6 0,0-1-1177,0-2 0,0-3-318,-4-5 1,0-3-2811,-4 0 4093,0-5 0,1 1 0,-1-2 0,0 3 0,0 0 0,1-2 0</inkml:trace>
  <inkml:trace contextRef="#ctx0" brushRef="#br0">19997 8704 19146,'-6'-6'-4628,"1"0"3989,5 2 1,-1 3 470,-3-3-547,3 3 219,-4 1 1168,5 0-490,5 0-378,-4 0 558,4 0 719,-5 0-485,5 0 1008,-4 0-962,4 0 1,-5-1 25,0-2-674,0 1 1,0-4 299,0 3 0,0 1-62,0-6-195,0 6 1,0-7-148,0 2 0,0 1-48,0-1 1,0-1 235,0-2 0,1 0 459,2 3 0,-1-2 343,1 2 0,-2-3-270,-1 0 0,0-1 353,0 0 0,0 1-65,0-1 1,0 0 118,0 1 1,0 3 298,0 0-321,0 4-1010,0-1 1,-3 5 611,-1 2 0,1 4-672,3 8 0,0 6 135,0 7 0,0 4-1170,0 4 1,3-3 318,1 2 0,4-1-28,-1 2 0,3-8 217,0 1 0,4-7 143,1-4 1,-1-4 103,-4-7 0,5-2 529,-1-5 0,0-8 524,-3-3 1,-1-7-327,1 0 0,-1-3 40,1-4 1,0 2-93,-1-6 1,0 2-136,-3-1 0,2 2-78,-2 4 0,-1 5-122,1-1 0,-4 1-79,0 0 1,2 5-40,-1 5 0,0 3 1444,0-3-718,-3 5 237,4-3 0,-4 5 708,3 0-1538,-3 0 0,3 0 0,-4 0 0,0 5 0,0 2 0,4 0 0,0 4 0,0-2 0,0 9 0,-2 1 0,5 6 0,-1 3 0,1 7 0,3 6-454,-3 8 1,2 2 2,-3-21 1,-1 0-1,0 2 1,-1 0 171,0 2 0,-1 0 0,2-2 0,-1-1 252,-2 0 0,-1-1 1,3 22 100,-4 1 0,-6-5 23,-5-1 1,-1-4 191,-5-11 1,3 1 59,-4-8 0,1 2 46,0-5 0,1-3-10,6-9 1,-1-3-332,0 0-723,1-4 1,0 0 225,3-6 1,2 0-2470,5-4 0,0 0 88,0-3 2748,0-1 0,5-4 0,1-2 1</inkml:trace>
  <inkml:trace contextRef="#ctx0" brushRef="#br0">20720 8842 19146,'-11'0'0,"1"0"0,-1-1 3121,0-3-1724,5 3 4682,-3-4-4567,8 5 0,1 0-1512,7 0 0,4-3 0,3-1 0,-1 1 0,4 3 0,1-5 0,3-2 0,4 1 0,0-1 0,1 0 0,-1-4 0,-3 4 0,3 0 0,1 0 0,-1-4 0,0 1 0,-4-1 0,0 1 0,1 3 0,-6-1 0,-2 4 0,-2 1-181,-1 3 1,-4 0-7051,0 0 6889,-5 5 0,3 5 0,-5 7 0</inkml:trace>
  <inkml:trace contextRef="#ctx0" brushRef="#br0">21209 8512 19171,'-5'-11'-4565,"4"1"6417,-2-1-834,2 1 633,1-1 0,0 6-759,0 5 0,3 5-302,1 6 1,4 4-392,-1 3 1,4 2-890,3 1 0,-2-1 198,2-2 0,2 2 533,2-2 1,-1-4 215,0-4 0,-2 0-97,2-7 0,0 1 366,1-4 1,-2-8-43,-2-3 1,-2-8 852,2-2 0,-2 0-191,-1-4 1,-4-2 100,0-2 1,-4 3-954,5 1 0,-5 4-294,4 3 0,-4 3 0,0 4 0,-2 5 0,3 6-51,-1 8 0,4 6-742,-3 3 0,4 8-157,-1 4 0,2 1 572,-2 2 1,2 5 126,-2 2 1,-2 8-432,-1 6 0,-3 5 596,-1-26 1,0 0 0,-2-1-1,-1-1-38,0 0 1,-1 0 0,-6 29 105,6-29 1,-2 0 0,-1 1-1,-2-1 163,-8 23 0,0-4 229,-1-10 0,2-3 167,-2-8 0,-1-3-176,5-7 1,0-4 390,3-7-1139,1 3 1,-1-6 520,0 3-2697,5 3 0,-2-8 1038,5 5 1729,-1-4 0,-1-3 0,-1-6 1</inkml:trace>
  <inkml:trace contextRef="#ctx0" brushRef="#br0">22123 8064 32767,'4'18'0,"4"17"0,2 4 0,-4 3 0,-2-3 0,-3 3 0,-1 4 0,0-2-485,0 2 1,-1-6-105,-3-1 1,-3-3-638,-7 3 1,2 0-1707,-2 3 2801,-3-4 1,1 8 0,-6-2 0</inkml:trace>
  <inkml:trace contextRef="#ctx0" brushRef="#br0">4957 12981 24792,'-11'0'-2416,"0"0"956,1-5 1078,-1 4 1,0-4 223,1 5 0,-1-3 247,1-1-124,-1 1 590,0 3-316,5 0 43,-3 0 43,8 0 587,-4 0-323,5 0 308,5 0-586,1 0 0,4 0-29,1 0 1,0 0-145,-1 0 1,4 0 54,1 0 0,3 0-154,0 0 0,6 0 38,1 0 1,4 0 1,0 0 1,10-4 23,3 1 1,4-2 77,0 1 1,-1 3-225,5-2 0,-5 1 91,1 2 1,-8-1 12,-6-2 1,-6 1 147,-9-1 0,-1 2 387,-6 1-351,-4 0 0,-2 0 239,-8 0 0,2 0-386,-5 0 1,3 0 85,-3 0 1,0 0-724,-4 0 1,1 0-936,-1 0 220,0 0 1,1 0 190,-1 0 0,5 1 934,3 2 0,2 3 0,1 5 1</inkml:trace>
  <inkml:trace contextRef="#ctx0" brushRef="#br0">6382 13034 21732,'-11'0'-1315,"5"-5"0,0 4 947,3-2-647,2-3 35,-9 5 1180,4-9 0,-1 9 328,0-3 0,5 2-253,-2-2-596,-2 3 944,5-3-1256,-4 4 2101,5 0-446,5 0 0,-1 0-425,6 0 1,0 0-130,8 0 0,-1 0 194,5 0 1,4 0-40,2 0 0,6 0-491,2 0 0,4-4 755,-1 0 0,2 1-957,2 3 1,-2-4 29,-2 1 0,0-2 67,-7 2 0,1 1 7,-8-1 0,-5 2-289,-6 1-269,-7 0 475,-2-5 1,-10 4-672,-2-3 1,-8 4 425,-6 4 0,-4-3-260,-4 2 1,-5 3 107,2 1 0,-6-1 47,3 1 1,-4 1 69,3 2 0,-3-3 0,4 0 1,1 0 105,5 4 0,0-4 540,4 0 0,1-4 97,7 0 0,5 2-245,5-2 1116,4 1-843,-1-4 1,5 0 535,2 0-508,3 0 1,8 0 244,1 0 0,2 0-90,-2 0 1,3-4-101,0 1 1,1-1-49,-1 4 0,2-3 18,-2-1 1,1 0-228,-2 0 0,2 3-268,-5-3 0,1 2 0,-5-2 0,6 3 0,-6-5 0,1 3-1339,-5 2-303,-6-4 0,-1 5-947,-3 0 1,-2 1 2546,-5 3 1,-4 1 0,-1 6 0</inkml:trace>
  <inkml:trace contextRef="#ctx0" brushRef="#br0">19752 8257 8583,'-27'-17'90,"2"2"45,7 4 0,3 5 88,4 3 1,1 2 1090,-1 1 568,0 0-1337,5 0 0,3 0-198,6 0 0,5-3-62,6-4 0,3 0-56,8-7 1,4-3 20,6-1 0,3-2-36,4-1 1,1 0 69,0 0 0,-4-1-1,0 1 1,-6 1 32,-1 2 1,-6 3-92,-9 4 1,-1 5 244,-6 3-202,-4 2 0,-1 10-261,-5 5 0,0 5 66,0 2 1,-4 2-124,1 2 0,-1-2 146,4 6 0,0-5-172,0 5 1,0-6-1005,0 2 0,5-6 539,2-1 0,7-5-1311,4 1 1,7-6 1851,3 0 0,12-6 0,4 3 0</inkml:trace>
  <inkml:trace contextRef="#ctx0" brushRef="#br1">16572 12874 14385,'-7'0'-1655,"0"0"1260,-1 0 1,-2-3 361,-1-1 1,1 1 186,-1 3 1,4-4 71,0 1 1,0-2-91,-4 1 0,2 2 150,1-5 1,-1 5-109,2-2 1,1-1-41,-1 2 1,3-4 61,-3 3 1,1-1 45,-1 2 0,-2 2 135,2-3 1,1 3 21,-1 1 0,3 0 46,-3 0 1,4 0 242,-5 0-447,6 0 621,-3 0-401,5 0 1,5 0 22,2 0 0,6 4-241,1-1 0,9 1-9,-2-4 0,7 0 2,1 0 0,3 0-204,3 0 1,3 0 2,5 0 0,4 0-141,2 0 0,5 0-160,2 0 0,3 0 152,-27 0 0,0 0 0,27 0 28,-2 0 1,-4 0 117,-3 0 0,-6 0-183,-5 0 1,-10-4 91,0 1-259,-11-1 78,-7 4-409,-6 0 258,-15 0 1,3 0-320,-7 0 1,-1 1 337,1 3 1,-4-2-212,4 5 0,-6 0-314,-2 4 0,1-4 91,-4 0 1,-3 1 782,-4 7 0,-5-4 0,-5 5 0</inkml:trace>
  <inkml:trace contextRef="#ctx0" brushRef="#br1">16582 12981 14385,'-27'0'0,"1"0"-34,5 0 1,-2 0 99,-1 0 1,1 0 187,-2 0 0,4 0 54,3 0 1,-1 1-24,5 3 1,0-3-57,3 2 0,6 0 281,1 0-302,3-2 0,1 5-81,0-2 1,1-3-34,3 3 0,3-3 586,7-1 0,4 0-105,6 0 1,4-4-116,3 1 0,6-4-106,2 3 1,2-1 5,2 2 1,3 0-355,0-4 1,5 4 605,-1-4 0,5 3-503,2-3 1,-27 6 0,0 0-173,27-3 0,-27 3 0,0 0-105,27-3 1,-2 3 27,-5-2 0,-4 1-102,-7 2 0,-7 0 196,-7 0 1,-5 2-149,-6 1-74,0-2 151,-12 4-421,-2-5 1,-8 0 437,-6 0 0,1 4 77,-4-1 1,-1 2-319,-3-2 0,-1 0-411,1 4 1,-5-4 18,-2 4 0,-3 1 293,-1 2 1,-3-3-439,-1 0 1,-4-1 598,1 1 0,-2 3-6,-2-3 0,-1-1 63,-2 1 0,4-5 317,-1 2 0,-2 1 114,6-2 0,4 1 343,6-4 1,9 0-4,-1 0 539,7 0 1152,3-5-1587,6 4 0,10-4 67,2 5 0,7-4-40,4 1 0,6-2-29,1 2 1,4 1-61,0-1 0,5-2-149,1 2 1,5-6-112,-1 2 0,-1 3-7,1 0 1,-1-1-170,1 2 1,2-4 131,-2 3 1,-3 1-271,-4 3 1,-5-2-86,-6-1 1,-1 2-81,-2-3 0,-6 3 37,-5 1-745,-5 0-548,-6 0 671,-3 0 1,-9 3 243,6 1 1,2 1-931,1-2 1,4 0-77,-4 4 1365,4 0 1,-1 3-1,4 1 1</inkml:trace>
  <inkml:trace contextRef="#ctx0" brushRef="#br1">12253 5171 10806,'16'-5'-36,"-3"-3"146,4-3 0,-2-2 251,2 6 1,-4 1-17,1-1 0,-2 4 20,-1-4 1,0 3-27,-1-3 1,0 4 256,-3-5-156,2 6 187,-8-3-120,4 5 153,-5 0-341,-5 0 1,-4 0-64,-5 0 0,-9 4-95,2-1 1,-9 2-29,-1-1 1,-3-3 170,-5 2 0,4 2-119,-4-1 0,0-1 146,-4-3 1,1 0 36,-1 0 1,4-1-236,0-2 0,5 1-174,-1-1 0,3-2-282,3 2 0,8-2 210,7 1 0,2 3-500,1-2 430,6 1 0,1 2-894,8 0 1,-2 0 407,5 0 0,0 0-372,4 0 0,3 0 250,0 0 0,5 0 45,-1 0 0,2 0 249,1 0 1,0-3 201,1-1 0,-1-4 251,0 1 0,-3 1-109,0-1 1,-4 0 538,4-4 1,-5 4-332,1 0 0,-6 0 2576,-1-4-837,-5 1-957,3-1 0,-10 5-379,-2 2 1,-7 4-99,-4 4 0,-2 5-412,-1 6 0,-4 2 141,0-2 0,-3 2-121,3-3 0,-3 4 71,3-4 1,0 4-132,4-4 0,1 2 148,2-2 0,-1-2 72,5 2 0,1-6 128,6-1-186,2 0 0,15 3 373,4-3 0,7 1-54,8-4 0,0 0-38,10 0 1,0-2-98,4 5 1,-6-3-721,-1 3 0,-1-5 91,-3 2 0,1 2-246,-8 1 0,-5-1 361,-6 1 246,-2 0 1,-6 8 0,-1 2-1</inkml:trace>
  <inkml:trace contextRef="#ctx0" brushRef="#br1">13647 4448 30813,'-5'-11'-9831,"-1"-4"6399,0 3 3174,1 1 300,1 6 410,2 5 301,-7 0 1,8 2-577,-3 1 1,3 3-1291,1 5 1,0-4 1027,0 0 1,0 0 46,0 4 1,0-1-96,0 1 0,5-1 345,2 1 0,7 3-67,4 0 1,2 2-538,1-2 1,5-1 391,3 5 1,6 0 693,4 3 1,7 0-500,4 0 0,-22-10 0,2 0 178,1 0 1,1-1-1,0-1 1,0-2 111,2 1 1,0-1 0,-4-2-1,0 0 2,27 2 1,-3-2-70,-1-5 1,-9-1 186,-5-3 0,-6-6-512,-5-8 1,0-2-202,-4-1 0,-2-5-241,-1-3 1,0-3-159,-3-3 0,2-8-100,1-6 1,1-3 309,-1-2 1,4 0 115,-13 26 1,0-1 0,3 2 0,-1 0-296,-2-2 1,1 1 0,10-21-117,-5 2 1,-3 8 203,-4 4 1,-5 2 213,-3 1 0,-1 1-328,-2 3 0,-5-3 185,-2 3 1,-6 0 341,-1 0 0,-4 1 73,4-1 0,-5 0-250,1 4 1,2 1 416,-2-2 0,1 6 363,0 2 0,-4 4 194,4-2 1,-5 2 286,-2-1 0,0 6-271,-4-3 0,-5 7-21,-6-4 1,-4 6-79,-3-1 1,2 1-140,-2 2 1,-1 2-94,1 1 0,-2 3-21,2 5 1,3 0-405,-3 4 1,2 2-254,1 8 1,-2-1-479,3 4 1,-2 1-15,9 3 0,-4 1-233,3 2 0,2 2 53,6 2 0,2-3-12,4-4 0,7 0 159,4 0 1,5 2-304,6-2 1,2 1 561,1-8 0,4 5 199,7-2 1,3 5 238,4-1 0,0 3-96,1-7 0,-5 3 51,1 1 1,0 0-253,3-1 1,-1-5 382,-2-4 0,1-6 498,-5-5 0,4 2-102,-4-2 1,4 0-301,-4-7 1,4-1 428,-4-3-300,5 0 1,-3 5 0,6 1 0</inkml:trace>
  <inkml:trace contextRef="#ctx0" brushRef="#br1">2606 15577 31703,'0'-11'-9831,"0"1"8434,0-1 1,1 2 1885,3 2 0,-2-2 439,5 6 1,0-4 622,4 3 1,1 1 130,2 3 1,2-4-408,6 1 1,4-2-980,2 1 1,4 2 323,3-5 1,2 3-621,2-3 0,2 4 0,-2-5 0,-1 5 0,1-4 0,-2 4 0,-2 0 0,-2-2 0,-11 2 0,0-1 0,-8 4 0,-1 1 0,-6 3 0,-2-2 0,-5 5 0,-6 4-1845,-4 3 1,-6 2 463,-5-2 1,-5-1 168,-2 4 1,-4-2 633,-4 2 1,2 0 29,-5 1 1,5-2 908,-2-2 0,3-2-198,1 2 1,9-2 989,1-1 0,12-5 1861,-1-3-637,7-2 0,6-1-2377,8 0 0,6-1 0,5-2 0,5-3 0,2-5 0,3 1 0,1-1 0,3 0 0,1 1 0,0 1 0,0-1 0,-3 5 0,3-6 0,-5 3 0,-2-3 0,-3 4 0,-5 0 0,-3 5 0,0-2 0,-9 3 0,2 1 0,-8 5 0,2 1 0,-5 4 0</inkml:trace>
  <inkml:trace contextRef="#ctx0" brushRef="#br1">10530 5724 22879,'0'-16'-6039,"0"-3"5327,0 5 0,0-2 560,0 2 1,0 2 180,0-2 0,0-1 121,0 1 1,0-2 57,0 2 0,4 6 741,-1-3-1356,1 3 1613,1-3-363,-4 5 1,3 6 415,-4 7 1,4 4-678,0 3 1,3 4-509,-4 7 0,2-2 180,-2 6 0,0-1-601,4 4 1,-4 0-117,5 0 0,-5 0-149,4 0 0,-4 0 262,0 0 0,2-4-29,-2 0 1,1-4 190,-4 1 0,0-7-335,0-4 967,0-2-351,0-7 1,0-6-133,0-9 1,5-6 307,2-5 1,2-5-8,2-2 0,1-3 22,2-1 1,2-4-153,6 1 1,-1-4 337,0 4 0,0-1-158,1 4 0,-5 6 429,1 5 1,-1 4 1,0 7 0,0 4 561,-3 2 1,-2 8-452,2 3 0,-2 7-310,-1 4 0,2 5-247,-3 2 0,2 4-192,-8-5 0,3 5-929,-4-4 0,1 3 299,-4-3 0,3 0-1530,1-4 0,-1 0 561,-3 1 0,0-6-1482,0-2 1,2-2 208,1-1 2806,-2-5 1,9 3 0,-4-3 0</inkml:trace>
  <inkml:trace contextRef="#ctx0" brushRef="#br1">11190 5958 26640,'-6'-10'-5608,"2"3"4565,8 0 1,3 1 3248,7-1 1,3-2-717,4 6 1,1-1-305,3 4 0,-1 0-369,4 0 0,-4 0-994,1 0 1,-4 5-704,-3 2 1,-4 3-71,-7 0 1,1 6 632,-4 1 0,-9 5-1139,-6 2 1,-10 0 965,0 4 0,-2-4-196,6 1 0,1-4 1270,6-3 0,0-3-809,3-4 949,2 0 0,11-6 472,5-1 1,9-8 598,8-3 1,-1-2-1246,2-2 0,-1 2-1835,4 2 1538,-5 2 0,9 0 1,-3-1-1</inkml:trace>
  <inkml:trace contextRef="#ctx0" brushRef="#br1">14806 15428 13368,'-11'-11'-1228,"4"1"134,0-1 1145,0 1 1,-2 2 1670,2 1-563,-3 5-484,9-3 1,-4 10-185,5 2 1,0 3-386,0 0 1,1 4 336,3 1 1,2 3-29,4 0 0,6 2-75,2 2 1,3-1-43,4 0 1,-1-3 45,8 0 0,4-2-61,10 2 0,5 2-333,-22-11 1,2 0-1,1 0 1,1 1 102,4-1 1,0-1-1,3 2 1,0-1 90,0-1 1,1-2-1,1 1 1,0-1-187,1-2 1,-1 0 0,-2 0 0,-1 0 65,-1-2 0,-1-1 1,0 1-1,-1-1 16,-2-3 1,-1 0-1,3 1 1,1-1-126,-2-3 1,1-1 0,-4 2 0,1 0 243,-1-3 1,-1 0 0,26-10-70,0-1 0,-28 8 0,0 0 142,-1 0 0,0-1 0,24-10-275,-5-1 1,-4 1 161,0 0 0,-2-4 84,-2 0 1,-6-4-164,-4 0 0,-5-2-156,5 0 0,-2-5 36,1 1 1,0-2 3,-4 2 0,0 0-17,4-4 0,-4 0-170,1-3 0,-3 3-211,0 0 1,-2 1 154,-3-1 1,-1-1 111,-6 4 1,-4 1 22,-2 3 0,-3 0 428,-1 0 1,0 1-404,0 3 0,-8 1 620,-3 2 1,-5 1-456,1-4 0,-6 4 304,3-1 1,-8 3-399,5 1 1,-3 0 267,3 4 1,-5-3-31,-2 2 0,-2 1 45,2 0 0,-6 4 14,2-2 1,-7 0-52,0 1 1,-4 0-235,-3 3 0,-2 2 163,-6 1 1,-3-1-51,27 5 1,-1 1-1,0 0 1,0 0-150,-1-1 1,0 1 0,0 1 0,0 2 159,0-2 0,0 0 0,-1 1 1,-1 1-26,0 0 1,0 0-1,-1 0 1,-1 0-4,3 0 1,-1 0-1,-1 0 1,-1 0 49,3 0 1,-1 0 0,-2 0 0,0 0-1,0-1 1,1 2-1,0 1 1,1 1 80,1 0 0,-1 1 0,1 0 1,0 1-103,-1 0 0,0 1 0,1-1 0,-1 0-21,0 0 1,1 1 0,-1 1 0,0 0-100,4 0 1,0 0 0,1 3 0,0-1 83,-28 9 0,1 1-79,2-1 0,5 2 42,10-3 1,-1 5 39,4 3 0,2-3-3,6 3 0,2 2 137,4 1 1,2 3-146,2 1 0,1 1 177,6 3 0,-1-2-39,9 5 1,-1 0-173,4 4 0,0-1-155,0 1 1,6-1 224,5 1 0,4-4 125,6 0 1,2-5-94,2 2 1,3-7 204,7 0 1,1-5 66,6 5 0,0-6 179,7 2 1,1-6-164,3-1 1,0-4 118,1 4 0,-2-6-314,-3-2 0,-1-4 157,-6-6 0,-3 0-196,0 0 0,-6 0 32,-1 0 0,-2-3-364,-9-1 0,1-4-174,-7 1-1810,-1 2-870,-4-5 2105,-4 9 0,-1-2 906,-5 6 1,-5 8-1,-1 5 1</inkml:trace>
  <inkml:trace contextRef="#ctx0" brushRef="#br1">10722 5022 22104,'-5'-11'-5354,"4"1"2289,-3-1 1760,3 1 0,0 0 724,-3 3 1,3 1-77,-2 3 1236,1 1-251,-2-2-1172,2 4 2197,-2 0 245,4 0-31,0-5-1355,0 4-25,0-4-307,0 0 1,0 3-121,0-5 0,1 4 372,2 0 0,-1 1-1107,1-2 673,-2 3 0,-1-5-955,0 2 1349,0 3 1,0-5 238,0 3 1,4 0 274,-1-4 1,2 4 265,-1-4 1,-2 0-586,5-4 0,-3 4 193,3 0 0,-4 1-319,4-1 1,-3-2 361,3 6 0,-3-2 181,3 2 0,-4 1-53,4-1 0,-4 6-864,0 4 0,-2 8-38,-1 2 1,0 4 26,0 0 1,0 4-50,0-1 1,0 6-173,0-2 1,0 4 10,0 4 0,0-3-90,0 2 0,0-3-109,0-3 0,0-3 423,0-5 0,2-1-114,1-2 78,-2-3-73,4-9 346,-5-1 1,0-8-153,0-4 1,0-1 19,0-10 0,-3 4-227,-1-4 0,-1-3 117,2-4 1,2-3-69,-3 3 1,3-8 43,1 1 1,3-7 189,1 0 1,5 1 187,2-1 0,0 0-149,3-3 1,1 1 576,-1 6 0,-1 4 121,-6 10 0,2 4 845,-6 3-416,6 2 596,-8 6-1084,3 6 1,-4 8-530,0 6 1,-4-1 56,-3 4 0,-3 2 116,0 6 1,-6-1-438,-2 4 1,-2-4-25,-1 1 0,3-3 111,1-1 1,-1 3-99,-3-3 0,4 2-25,3-9 0,2-3 1015,1-4-473,1-5 0,4 2 253,2-8 0,4-3-823,4-7 1,2 1 147,4-5 1,6-3 52,2-4 0,-2-1-34,2 1 1,2 2 224,1-6 1,3 5 235,-6 0 0,-2 5-230,2 1 0,-4 9-52,4-2 1,-4 7 904,4 1 0,-5 6-576,1 4 0,-2 4-530,-2 3 1,1 3-226,0 4 0,-1 2-517,1 1 1,-2-1-280,-2 2 0,3-2-698,-3 2 0,-1-1 1466,1 4 1,-5 1 0,3 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3776 13098 23803,'-17'0'0,"1"-4"-201,2 1 1,-3-1-1,-4 4 1</inkml:trace>
  <inkml:trace contextRef="#ctx0" brushRef="#br0">3393 13385 24500,'-5'-7'-3427,"-2"0"1,-2 1 3069,-2-1 1,4-1 257,0 4 0,0-3 606,-4 4 1,4-5-182,0 5 1,4-1 58,-5 4 1327,6 0-1101,-3 0 1914,5 0-2405,0 5 0,2-4 293,1 3 0,8-3 782,6-1 1,4 0-329,0 0 0,6 0 310,5 0 0,2-5-926,9-2 1,-3 1-44,6-1 1,2 1-261,2-1 0,3-2 436,4 2 1,-3 1-385,3-1 0,-6 4 0,-1 0 0,-7-2 0,0 1 0,-10 1 0,-8 3 0,-8 0-1895,-2 0 609,-8 0 0,-7 5 212,-7 2 0,-12 2 620,-6 2 1,-5 3 198,-2 0 1,-4 4 134,-3-4 0,-1 1 361,1 0 0,-5-4-137,5 4 1,1-3 917,10-2 0,-1 0-480,8-3 1,2-3 1421,9-4 0,5 0-1703,5 0 1,6 0-262,8 0 0,4-4 0,6-3 0,4-3 0,4 0 0,-1-1 0,1 0 0,0-2 0,0 3 0,-5-3 0,-2 5 0,-2 0 0,-2 1 0,-1 2 0,-2 5 0,-3 0 0,-4 0 0,-4 5-3377,0 2 2713,0 7 0,4 3 0,-1 4 0</inkml:trace>
  <inkml:trace contextRef="#ctx0" brushRef="#br0">5308 13268 27403,'-6'-5'-5362,"-4"0"4898,4-6-1271,0 0 1550,2 5 538,-1-3-424,4 8 96,1-4 0,6 5 278,4 0 0,5 0 578,-1 0 0,6 0 28,1 0 1,2 0 234,5 0 1,0 0 73,4 0 1,1-1-338,3-3 1,-2 2 100,5-5 0,-4 1-913,4-1 0,-4-1-69,0 4 0,-4-3 0,-6 3 0,0 1 0,-18 3 0,0 0-679,-14 0 1,-6 5 388,-12 2 1,-7 2-21,-7 2 0,-6-1 215,-1 1 0,1 3 204,6 0 1,-2 1 143,2-5 0,2 1 596,2-1 0,6-2-688,4-1 1,8-4-162,2 4 0,8-4 0,12 1 0,9-4 0,10-4 0,4-3 0,4-3 0,4-1 0,0 0 0,3-4 0,-1 4 0,-2-4 0,-3 7 0,2 1 0,-2 1 0,-1-1 0,0 2 0,0 5 0,-6 2 0,-5 1-46,0 8 0,-9 10 1,4 6-1</inkml:trace>
  <inkml:trace contextRef="#ctx0" brushRef="#br0">10743 5043 26816,'-15'0'-973,"3"0"1844,-2 0 1,2 4-940,1-1 0,0 6 0,1-3 0</inkml:trace>
  <inkml:trace contextRef="#ctx0" brushRef="#br0">10615 5341 25278,'-10'0'-796,"-1"0"1,0 0 0</inkml:trace>
  <inkml:trace contextRef="#ctx0" brushRef="#br0">10222 13258 8584,'-11'0'0,"0"-2"-542,1-1 365,-1 2 0,4-4 451,0 5 0,3-4 198,-3 1 225,5-1-170,-3 4 2280,5 0-2308,5 0 1,-3 0 123,5 0 1,-3 0-203,3 0 1,0 0 35,4 0 1,-1 0-40,1 0 1,1 0-116,2 0 0,-1-1-1,5-2 1,1 1-68,6-1 1,-2-2-83,6 2 1,-3-5 63,5 5 1,-1-2-192,5 2 0,-1 1 9,-3-1 1,3-2 41,1 2 0,-2-1-325,3 4 1,-8-1 125,-3-3 1,-3 3-661,-1-2-93,-4 1-569,-2 2-123,-4 0-745,-5 0 1613,-1 5 0,-7 1-40,-1 5 1,-3-1-287,-5 1 0,-3 0 1025,0-1 0,-10 1 0,2 0 0</inkml:trace>
  <inkml:trace contextRef="#ctx0" brushRef="#br0">10296 13353 8584,'-10'0'0,"-5"0"-423,1 0 1265,0 0 1690,3 0-1848,5 0 0,3 0 26,6 0 0,5 0 6,6 0 0,-1 0 148,4 0 1,1 0 187,3 0 1,4 0-321,0 0 0,3 0-15,-3 0 0,1 0-259,-1 0 1,-2-3-284,1-1 0,2 1 123,-1 3 1,0 0-158,-4 0 1,-3-2-254,0-1 0,-2 2 145,2-3 1,-3 3-921,-4 1 0,-4 0-49,0 0-2726,-4 0 1983,1 0 0,-5 1-1664,-2 3 3330,1 2 0,-12 9 0,2 2 0</inkml:trace>
  <inkml:trace contextRef="#ctx0" brushRef="#br0">13328 14332 20892,'5'-1'683,"-1"-3"0,2 3 69,1-2 1,4 2 140,3 1 0,-1 0-382,5 0 1,4 0 492,6 0 1,3 0-253,1 0 1,0 0 6,0 0 0,1 0-493,2 0 0,-2 0-166,3 0 1,-3 0-123,-1 0 1,-5 0 181,-2 0 0,-3 0-744,0 0 0,-6 0 186,-2 0-2909,-7 0 390,-2 0 1214,-14 0 0,-3 3 951,-9 1 1,-2 4 20,-2-1 1,-3 1 247,-7-1 0,1 3 606,-1-3 1,-2-1-31,2 1 0,-1-4-12,5 5 0,-1-3 132,0 3 0,5-4 1037,2-4 1315,2 5-695,7-4-736,5 4 1,9-6 74,9-3 0,1 3-464,10-3 0,0 0 430,3 0 1,1-3-1154,3 4 1,-1-2-23,4 1 0,0 2 0,4-5 0,0 4 0,0 0 0,0-2 0,0 2 0,0-4 0,0 3 0,-1-1 0,-3 2 0,0 2 0,-6-3 0,1 3 0,-5 1 0,-6 0 0,-2 0 0,-6 0 0,5 0 0,-9 0 0,0 0-620,-4 0 1,-7 0-1761,0 0 0,2 1 1225,2 3 1,-1-2 1078,4 5 1,-4 0 0,2 4-1</inkml:trace>
  <inkml:trace contextRef="#ctx0" brushRef="#br0">10562 12374 18400,'0'-27'-2911,"0"-1"2427,0 7 1,5 2 616,2 8 1,2 0-14,2 1 0,-4-1 41,0 0 1,-3 0-24,3-4 1,-5 4 409,2-4 0,-3 2-420,-1-1 1,0 2 278,0-2 0,-5 2-241,-2 2 0,-6-1 184,-1 0 0,-5 2-395,1 2 0,-2-1 52,-1 4 0,-4 1 182,0 3 1,-5 1-199,-2 2 1,-5 3 160,-6 5 0,-3 3 183,0 0 1,-3 4 106,3-4 0,-4 5 58,4-1 0,-5 3-127,1 4 1,0-1-163,0 4 0,-1 0-296,5 4 0,1 0 8,6 0 1,4 0-27,6 0 1,3 3-27,5 1 1,1 4-164,2-1 0,8 4 142,6 3 1,4 2-320,4 5 1,5 3 151,5-3 0,9 3-734,-2-7 1,7 5 744,-14-26 1,1 0 0,0 0 0,2-1 47,0 1 0,1 0 0,-1-2 1,0-2-6,2 0 1,1-2-1,19 17 316,4-3 1,3-4-27,0-4 0,0-3 690,-3-7 0,0-4 348,3-7 1,2-5 357,1-9 0,-1-9-37,-6-13 1,2-7-895,-21 15 1,0-1-1,-1-1 1,0-1-234,1-3 0,0 0 0,-3 1 0,0-2-7,0 0 0,-1-1 1,-2 2-1,0-1-429,1-2 1,0-1 0,-4 4-1,0-1 135,-1-1 1,-1 1 0,8-21-829,-6 2 0,-1 8-188,-9 4 0,-1 11-98,-3 7 1,-1 4-316,-2 2 1,-3 5-1323,-5 2 2772,-4 3 1,-2 1 0,-4 0 0</inkml:trace>
  <inkml:trace contextRef="#ctx0" brushRef="#br0">10722 11917 8366,'-11'0'-1338,"0"3"1003,1 1 1,-1 3 619,0-3 0,2 0 2,2 0 0,-3-3-216,3 3 0,1-3 62,-1-1-260,5 0 344,-7 0-24,7 0 0,-2 0 24,4 0-138,-5 0-231,4-5-16,-4 4 656,5-4 0,5 0-152,2-2 0,2-2-208,2-2 0,0-5-39,-1-6 1,4 0 75,1-6 0,3-6 20,0-5 1,1-5-80,-1-3 1,2-7-291,-2 1 1,-8 23 0,0 0 157,0-1 0,1 1 0,0-1 1,-1 0 17,1-1 1,0 0-1,-2-1 1,-1 1 22,1-2 0,0 0 1,0 0-1,1-1-3,2-2 0,1-1 0,0-3 0,1-1-425,1 0 1,2-1 0,1-3 0,0 0 377,2 0 1,-1 0-1,2-1 1,0-1 34,0 1 0,0-2 1,2-1-1,0-1 22,0 1 0,1 1 1,-1-3-1,0 2-20,-2 3 1,0 2 0,-2 0 0,0 0 14,-1 0 1,-1 1 0,2 1-1,-1 1-15,0 1 1,0 0 0,-1 1 0,1 0-248,-2 1 1,0 0 0,-2-1 0,0 0 238,1-3 0,-1 0 0,-1-1 1,1 0-7,0-1 1,0 1-1,0 0 1,-1-1 91,0 3 0,-1-1 0,0 1 0,0-1-72,2 1 0,0-1 0,-2-1 0,0 1 54,0 0 1,1 1 0,-2-2 0,1 1-48,1 4 1,-1 0-1,-1-2 1,1 1-34,0 1 1,0 0-1,1-3 1,0 0 15,0 3 0,-1 0 1,1-2-1,0 1-49,0 5 0,-1-1 0,0-2 0,0-2 37,2 0 0,0-1 0,-2-1 0,0 1-85,0 0 1,0 0 0,-2 0 0,-1 0 81,0 1 0,0 2 0,-1-2 0,1 0-176,-1 1 1,1 0-1,1 4 1,-1-1 211,-2 1 1,0-1 0,2 1-1,0 1-43,-2 0 1,0 0 0,3 0 0,-1 0 29,0 0 0,0 0 0,-1 2 0,1-1-19,-1 0 1,1-1-1,0 0 1,0-1-3,2 2 1,-1-1 0,-1 0 0,0 1 44,0 0 0,0 2 0,-1 1 0,0 1-28,10-28 1,-3 6 483,-4 1 1,1 5-446,2-1 0,-3 7-80,-1 4 1,1-3 39,-4-1 0,2 0-51,2-4 1,-4 7 52,0-7 0,0 0-3,4-4 0,4 0 52,3 1 0,-1 6 0,0-3 1,1 4 80,3 0 0,-3-1-120,0 5 1,-2-1-8,2 4 1,1 0 555,-5 0 0,5-1-584,-1-2 1,1 2 13,-2-3 0,2 2-15,-4-2 0,0 2 27,-1-5 1,-2 5-18,2-2 1,-3 8 641,-4 3 1,-2 4-548,-5 3 1,0 3 977,0 4-936,0 1 0,-4-1 153,0 0 0,-3 4-161,4 0 1,-2 4 21,2-5 0,1 5-51,-1-4-30,2 4-516,1-1 173,0-1 72,4 4 188,-2-4 1,2 10-109,-4 2 0,0 5 137,0 5 0,-6 2 98,-4 10 0,-1-1-95,-3 4 0,2 2 26,1-2 1,4 3 9,0-7 0,4 1-30,-4 0 0,4-4-12,0-8 0,2 2 20,1-5 0,1-4-5,2-7 1,7-4 40,4-6 1,5-9 7,-1-13 0,5-1-3,2-2 0,0-5 11,-4-2 1,0 1 81,1-1 1,-1 1-108,0-1 0,-3 4 62,0 6 1,-2 3-36,2 5 1,-3 5 228,-4 1 1,-4 8-81,0 4 0,0 3-38,4 3 1,-1 4-90,1 8 1,1-4 6,2 4 1,-1 1-174,5 2 0,0-2 111,3 2 1,0-1-85,0 0 1,-3 0 117,0-3 1,-5-2-210,1 2 1,-7-2-132,-3-1-247,2-1-510,-5 1-43,3 0 1,-2-4 1064,1 0 0,8 0 0,5 4 0</inkml:trace>
  <inkml:trace contextRef="#ctx0" brushRef="#br0">13274 8289 17739,'6'-22'-2872,"-1"5"1030,-5-1 1273,5 5 0,-4-6 254,2 5 457,3 0-157,-4-2 1,2 4 52,-4-2 1,-4 2-368,-4 2 0,3-1 333,-3 0 1,0 2 154,-6 2 1,1-3 124,-5 3 1,1-2 21,-5-2 1,1 2-35,0 2 0,-4-3 53,0 3 1,-7-1-44,4 1 0,-5-1 68,4 4 1,-5-1-5,-1 2 0,-6 2-116,2-3 1,2 3-53,-2 1 1,0 0 54,-4 0 1,-3 0-55,0 0 0,0 0-201,3 0 0,1 5 194,-1 2 1,-2 6-92,3 1 1,2 5-36,8-2 0,2 5-158,-2 3 0,7 2-57,-3 5 1,4 1-77,3 2 1,3 4-70,1 7 0,0-2-14,-1 2 0,-1-3-41,5-4 0,0 3-35,3 1 0,1-2 248,-1 2 0,2-1-20,2-3 0,2 3-25,5 0 1,1-4 16,3-2 1,6-3 97,8-1 1,4-3 180,7 3 1,2-7 37,11 3 0,3-3-89,8 0 1,-24-14 0,1 0 111,2 2 0,0-1 1,-2-2-1,0-2 25,2 0 1,0-2 0,1 0 0,-1-1 61,2-1 0,0-1 0,0 0 1,0-1 46,0-2 1,-1 0 0,-2-1 0,-1-1 142,0-1 0,0-1 0,26-4 144,-3-10 1,0 0-146,0-3 0,-8-4-143,-2 1 1,-8-6-74,0 2 1,-1-4-83,-3-4 0,-5-2-127,-4-4 1,-1-1-137,-3 1 0,-2-6-77,2-1 1,-9-2-260,2 1 1,-4-1 97,0 5 1,-2-1 14,-5 1 1,0 6 27,0-3 0,-6 7-268,-5-3 0,-4 7 293,-6-4 0,0 14 339,-1-3 0,1 6-357,0 1 1,-2 3 120,-2 4 0,4 5 118,0 3 1,1-2 16,6 1 0,-1 1-51,5 3 1,4 5-124,2 2 192,3 7 1,11 2-1,1 6 1</inkml:trace>
  <inkml:trace contextRef="#ctx0" brushRef="#br0">12615 4437 22850,'0'-11'-8872,"0"1"7431,0-1 1332,0 0 579,0 1-347,0 4-23,0-4-247,0 9 1,-6-4 17,-5 5 1,-2 2 915,-8 1 1,0 0 146,-11 4 1,0-4-159,-11 4 1,3-3 90,-6 3 1,1-5-139,-1 2 1,-1-3 92,-3-1 0,4 0 3,7 0 1,4 0-769,6 0 1,3-4-78,5 1 1,5-4-645,1 3 336,8-4-441,3 2 0,8-5 30,3 1 0,4 0 245,3 3 1,2-2 281,1 2 0,2-2-268,-5 2 0,2-2 223,-2 2 1,-2 2 184,2 1 590,-7 3 497,2-3-325,-7 2 0,1 2-907,-6 7 0,0 3 249,-4 1 0,0-1 66,-4 1 1,2 0 102,2-1 1,-1 1-261,4-1 1,1 1-334,3 0 0,0-1-402,0 1 1,1-2 375,2-1 0,7 1 54,4-2 1,6-1 80,1 1 1,1 0 326,2 4 0,4 4 1,-1 2-1</inkml:trace>
  <inkml:trace contextRef="#ctx0" brushRef="#br0">7403 14364 18208,'-11'0'-417,"0"-5"-1579,-4-2 1382,4 3 1,-1-2 1110,5 2 1,3 3 533,-3-3-638,5-2 0,-3 4-354,5-5 0,1 5-2,3-2 1,3-1 184,7 2 0,2-1 12,6 4 0,4-1 127,2-2 1,4 1-281,3-1 1,0 2-331,4 1 1,0-2 435,3-1 0,3 2-304,-2-3 0,0 3-102,-7 1 1,-2 0-224,-5 0 1,-5 0 27,-6 0 1,-4 5-337,-7 2 1,-4-1 10,-10 1 1,-6 0 437,-12 4 0,-2-1 379,-5 1 0,-1-1-206,-3 1 0,0 0 712,-3-1 1,2 0-125,5-3 1,1 2 93,3-2 1,0-1 1091,6 1 1140,3-4-1864,13 2 1,9-9 101,11 0 1,4-4-361,10 1 0,4-2-193,3-2 0,4 0-361,-3 1 0,-1 3 43,-3 0 0,4-1-178,-1-2 0,-1 4-216,-5 2 0,-3 0-605,-5 0 1,-1 1-1100,-2 3 1,-3 1-55,-4 2 1826,-5 3 1,3 5 0,-3-1 0</inkml:trace>
  <inkml:trace contextRef="#ctx0" brushRef="#br0">10849 14332 16701,'-6'-10'-3240,"-2"-1"1954,5 0 1625,-1 1 0,4 3 348,0-1-384,0 6 0,5-3 383,2 5 0,3 0-115,5 0 0,-2 0-325,4 0 1,1 0 134,3 0 1,2 0 72,2 0 1,1 0-92,2 0 1,3 0-134,-3 0 1,-2 2 73,-1 1 0,-3-2-970,0 3 1,-6 1 219,-2-2 0,-3 5-555,-4-1 0,-3-1 63,-8 1 0,-3 1 339,-7 2 0,-7-3 470,-8 0 1,-2-1 165,0 1 0,-5 2 171,1-6 0,-1 4-138,4-3 1,2-1 746,1-3 0,0 0-178,4 0 0,5 0 1759,6 0-840,6 0-877,4 0 1,13-1-122,5-2 1,10 0 9,4-4 0,3 5-214,1-2 0,1 0-5,3 0 0,-2-3 64,5 3 1,-5-3-52,2 4 1,-3-2-172,-1 1 1,-5 3 75,-2-2-497,-3 2 273,-5-4-25,-7 4 0,-6-4-1313,-8 5 0,-6 0 845,-8 0 0,-2 1-1398,-2 3 1,1-2 1826,0 5 1,-5 5-1,-1 4 1</inkml:trace>
  <inkml:trace contextRef="#ctx0" brushRef="#br0">11594 3618 29214,'-17'-5'-1231,"2"-1"0,4-5 1</inkml:trace>
  <inkml:trace contextRef="#ctx0" brushRef="#br0">14178 13524 8960,'11'-22'-77,"3"1"-150,0 0 253,1 4 0,-5 2 165,1 4 0,0-1 62,-1-2 1,0 2-174,-3-2 0,1 1 116,-4-1 0,-1-1-66,-3-3 1,0-2 89,0 2 0,-1-2-123,-3-1 1,-6 3 57,-8 0 0,1 0-66,0-3 0,-5 5 29,-2 1 0,-6 0-154,2 1 0,-3-4-63,-1 4 1,-5 0 70,-2 3 0,-7 2-306,-3 2 0,0-3 319,0 3 1,-1 2-45,-3 2 0,0 2 62,-1 1 0,5 0-7,-1 0 0,2 4-3,-2 3 1,-1 3 14,5 0 0,0 6-5,4 2 1,3 2 4,0 1 0,4 4-46,0 0 0,2 4 35,1 0 0,3 2-15,1 5 1,4 2-26,0 4 1,2 1-8,5-1 0,0 6 18,3 1 0,2 7-3,-2 1 1,3-1 9,4-2 1,-1-1-11,4 0 0,1 4 42,3 0 1,1-2-33,3-5 1,-1 2 67,8-3 0,2 2-8,8-1 0,5-3 17,2-4 0,8-4 14,3 0 0,-15-20 0,1 1 74,2 1 1,0 0 0,1-1-1,0-2-233,1 0 0,-1 0 0,1-2 0,1 1 168,2-1 0,0 0 1,2 1-1,-1 0-78,1-1 1,0 0 0,1 1-1,1-1 48,-3-3 0,1-1 0,0 0 0,-1-1 5,-1-1 0,0-2 0,2-2 0,0-1 19,-1-2 1,1-3 0,2-1 0,0-2-11,0-2 0,-1-1 0,0-1 1,0-3 11,0-1 1,1-2 0,-1-1-1,-1 0 3,2-1 1,-1-1 0,1-2 0,0-1-41,-2 0 0,0-1 0,0-1 0,-1-1 21,-1 0 1,0-2 0,1-1 0,0-1-93,-1 0 1,0-1 0,-3-1 0,0-1 122,-4 3 1,-1-1-1,-1 1 1,-2-1 0,1-1 1,-1-1 0,-1 0 0,0 0-19,-4 1 0,0 0 1,-1-2-1,-1-1 73,-2 3 1,-2 0 0,-2-3 0,-1 0-9,-1 1 1,-1 0-1,-2-1 1,-1 0 235,-2-29 1,-1 29-1,-2-1-223,0 2 1,-1 0-1,-3-1 1,-1-1-22,0 0 1,-1 1-1,-3-1 1,-1 2-309,-1 1 1,0 1 0,-21-20 80,0 9 1,-5 6-141,1 1 1,-2 1-155,2 6 0,3 5-543,4 6 1,1 2 96,3 2 0,3 4-313,7 2 1,6 5-1072,5 6 2225,5 0 0,-7 9 0,3-6 0</inkml:trace>
  <inkml:trace contextRef="#ctx0" brushRef="#br0">13413 13460 12687,'0'-25'-802,"0"0"0,0 0 1308,0 4 0,4 4-139,3 3 1,3 4-351,1 2 0,-1-1 249,1 2 1,-2-3-44,-2 0 1,-2-1 107,-5 1 1,0-6-290,0-2 0,-5 2 299,-2-2 1,-7 0-61,-4-3 1,-3-5-303,-4-2 0,2 1-8,-6-2 0,1 4-151,-4-3 1,-3 0 74,-1-4 1,-3-1-406,4-3 1,-4 2 381,3-5 1,-4 0 115,1-4 1,1-3 7,19 23 0,-1 0 1,1-1-1,-1 1 53,-1 0 1,0 0-1,-1-1 1,1-1 96,0-1 1,0-1-1,1 0 1,1 1-230,-1-1 1,1 1-1,1-3 1,1 1 283,0 0 1,-1-1-1,0-3 1,0 0-184,2 2 1,0 0-1,0 0 1,-1 0-22,-7-24 0,9 26 0,1-1-84,2-1 1,-1-1 0,-1-1-1,0-1 49,1 1 0,1 0 1,0-1-1,-1 0-314,3 3 0,-1 0 0,-2-1 0,0-1 86,-1 0 0,0 0 1,-3-1-1,-1-1-14,1 0 0,-1 1 0,-2-3 1,0 1 167,0 1 1,1 0 0,-2 0-1,0 0-70,0 0 0,0 0 0,-2-2 0,0-1 258,0-2 1,0 0-1,0 2 1,0 0-34,1 1 0,1 1 1,0-1-1,0 1 136,-1-2 0,1-1 1,-1 0-1,-1-1-21,2 2 1,0 0-1,-1-2 1,2 1-129,2 3 1,1-1 0,0-2 0,-1-1 64,-1 0 1,-1 0 0,3-3 0,0-1-101,-1 2 1,1 0 0,0 0 0,1 0 73,0 1 1,0 2 0,-2-1-1,0 1 103,1-3 1,-1 0 0,-2 1 0,1 0-94,1-1 1,0 0 0,0 1 0,1 1-20,1 2 0,0 0 0,-2-1 0,1 1-143,-1 0 0,0 0 1,-1 0-1,0 0-23,3 2 1,0-1-1,-1 0 1,0 0-245,3 3 1,0-1-1,-1-2 1,-1 0 131,0 1 1,0-1-1,0-2 1,1-1-39,1 0 0,0 0 1,1-2-1,0 0 155,2 2 0,1 0 0,-3-2 0,1 0 166,-1 0 1,1 0 0,-1-2-1,1 0-55,1 0 1,1 1 0,-1-1 0,1 2 12,-1 2 0,0 0 0,1-1 0,0-1 301,1-1 1,1-1 0,-2 2-1,1-1-127,1 3 1,2 0-1,-2 0 1,1 0-66,2 4 1,0-1 0,-1 0 0,1 0-138,0 1 1,-1-1 0,1 0 0,0 0-129,-1 2 1,1 1-1,1 0 1,1 0-29,0 3 1,-1-1 0,1-2 0,-1 0-107,-1 1 0,-1 0 0,2-1 0,1 0 99,0 1 0,-1 0 0,1 1 1,0 0 41,0 1 1,-1-1 0,0 0-1,0-2 141,2 1 1,0 1 0,-1 1 0,-1-1-34,2-1 1,1 1-1,-1 0 1,0 0 195,2-1 0,0 0 0,2 1 0,1 1-77,0-2 1,1 0 0,5-22 73,-3 23 1,-1 1 0,6-23 107,-1-4 0,1 3 11,0 1 1,-1 4-199,1 3 1,-2 6-157,-2 1 1,2 0 284,-6-4 1,1 4-360,-4 0 0,0 5-115,0-1 1,0 1 549,0 3 0,0 0-191,0 2 1,-4 2 203,1 2 1,-1 3-220,4-3 1,0 3 198,0 0 1,0 5-197,0-1 0,0 4 52,0-4 0,-1 5-92,-3-1 1,3 2-84,-2 1 0,-3 1 0,-1-1 1,1 4-21,-1 0 0,3 1 33,-3-1 0,3-3-6,-3 3 1,4-1 103,-4 1 1,4-3-84,0 3 1,-2 1-1,2-1 0,-2 1 12,1-1 147,3-2 0,-7 7-51,4-6 1,0 6-41,0-1 1,2 1-31,-5 2 1,3 4 1,-3-1 0,0 6-98,-4-2 0,1 6 104,-1 1 0,0 4-4,1-4 1,-2 5-11,-2-1 0,2 2 81,-2 1 0,-2-3-88,2-1 0,0 0 3,3 1 1,1 1-24,-1-5 1,4 0-4,0-3-319,4-1 272,-1 1 1,4-6 365,0-5-268,4-10 0,1-3-54,2-5 0,3 0 1,-3-7 1,2 1 7,2-4 0,0-1-46,-1-3 0,2-3-145,2-1 1,-1 1 301,5 3 0,-4 1-126,4 3 0,-4 0 235,4 6 0,-5 3-145,1 9 0,-2 4-11,-2 2 0,2 4 32,2 4 0,-2 5 18,2 5 1,3 7 6,1 0 1,2 0-11,1 4 0,0-3-152,1 0 0,-1-5 106,0 1 1,-4-5-189,-3 1 1,-2-2 160,-2-1 1,1-5-1239,0-3 1,-2 3 129,-2 1 1059,3 3 0,-5 5 0,6 2 0</inkml:trace>
  <inkml:trace contextRef="#ctx0" brushRef="#br0">10583 5160 26233,'0'-10'-4916,"0"-1"1,0 1 3007,0-1 1,0 4 445,0 0 697,0 0 633,0-4 0,0 0 1,0 1-1</inkml:trace>
  <inkml:trace contextRef="#ctx0" brushRef="#br0">8445 15396 21395,'11'-10'-3927,"4"2"4186,3 1 0,12 5 1,3-3-1</inkml:trace>
  <inkml:trace contextRef="#ctx0" brushRef="#br0">10137 15524 20411,'-11'-5'-1652,"0"-1"-68,1-4 909,-1-1 0,0 0 553,1 1 1,3-1 897,0 0-904,4 1-206,-1 4-140,4 1-77,0 5 887,4 0 0,7 0 238,7 0 0,6 0 40,5 0 0,3 0 176,3 0-1,8 0-15,6 0 1,8-5-405,-27 2 1,0-1-1,3 0 1,1-1 66,-1 0 1,1-1-1,3 1 1,0 0 148,-1-1 1,-1 1-1,0 0 1,0-1-336,-5 1 0,0 0 1,28-6-211,-5 0 0,-5 4 96,-6 0 1,-9 5-313,-8-2 172,-7 3 1,-8 2-545,-6 3 0,-5-1-117,-6 8 1,-10-3 760,-11 6 1,-6 3-610,-2 1 1,-9 2 83,-1 1 1,-4-3 18,1 0 0,-7-1 477,3 5 0,2-6-123,5-2 0,-1-2 515,1-1 0,1-2 381,6-2 0,7-2-360,7-5 0,7 0 445,4 0 815,7 0-1283,2-5 0,11 4 9,5-2 1,4-2 225,7 1 0,4 0-240,2 0 1,3 2 37,1-5 0,3 1-79,1-1 0,0-3 113,0 3 0,-3-2-165,2-2 1,-2 0 331,-1 1 1,-1-1-244,-3 0 0,-5 4-336,-6 0-965,-4 0-241,-2 1 0,-6 6 138,-5 7 1,-5 12 852,-2 6 1,-7 5 0,-3 2 0</inkml:trace>
  <inkml:trace contextRef="#ctx0" brushRef="#br0">14615 12013 18869,'-11'-11'-2869,"-3"0"2353,0 1 463,-1-1-65,5 0 194,-1 6 137,0 0 392,6 5-364,0 0 757,5 0-678,5 0 1,4 0 176,5 0 1,5 0-30,-1 0 1,7 0-113,3 0 0,4 0 34,3 0 1,0 0-211,4 0 0,1-4-200,6 1 1,-1-2-84,4 1 0,-4 3 52,1-2 1,-3 2-312,-4 1 0,-6 1 78,-5 2 1,-9 0-255,-1 4 0,-10 0-390,-4 3 1,-5 1 197,-6 0 1,-6 3 293,-12 0 1,-4 1 169,-6 0 0,-8-2 56,-6 4 1,0-4 35,0 2 1,0-4 415,0 0 1,-3-4 59,2 0 1,6-1 647,2 1 0,11-2-126,3-5 0,5 0-395,5 0 1,8-1 218,6-3 1,3 2-674,1-5 0,8 3 529,3-3 1,7 4-83,-1-4 1,7 3 247,1-3 1,6 1-280,1-1 0,-4-3-15,4 3 0,-3 1 123,3-1 0,0 4 60,0-4 1,-5 1 250,-2-1 0,-2-3-470,-2 3 1,-1 2-496,-2 2 0,-8 0-619,-6 0-949,-3 2 501,-1-4 1,-4 6-215,1 3 0,-5-2 170,1 5 1,1 0 1114,-1 4 1,-1 0 0,-2-1-1</inkml:trace>
  <inkml:trace contextRef="#ctx0" brushRef="#br0">14466 4469 27175,'-6'-1'-3104,"2"-3"2110,-2 3 0,4-4 754,-5 5 0,3-3-923,-3-1 1371,5 1-1735,-8 3 1971,9 0 1,-5 0-679,3 0 666,2 0 396,-4 0-780,5 0 388,5 0 1,-3 1-776,5 2 0,-3-2 561,3 3 0,0 2 0,3 0 1</inkml:trace>
  <inkml:trace contextRef="#ctx0" brushRef="#br0">11424 3256 26740,'-6'-21'-9831,"0"-1"7831,2 1 1,3 4 656,-2 3 1028,1 7 0,1 2-930,-2 5 2361,1 0 1,-3 0-221,1 0 1,2 5-1204,-5 2 1,3 6 1035,-3 1 0,5 5-198,-2-1 1,3 1-308,1-1 0,0 2 67,0-2 0,0 2 28,0 1 1,1-3-1661,3-1 1,-2-2 65,5 2 0,1-5 1004,6-1 1,2-2 724,2-5 1,2-1 442,-3-3 0,3-1 308,2-2 1,-1-4-92,0-8 0,-4-1-212,-3-5 1,-2-2-284,-2-2 1,-4 2-32,-2-6 1,-3 4-654,-1-3 0,-3 4-628,-1 0 1,-5 2-220,-2 5 1,0 1-87,-3 6 1,-2 2-134,-2 1 1,2 5 984,2-2 1,-1 7-89,1 0 1,4 6 450,7-2-169,2 2 0,1 2 1,0-1-1</inkml:trace>
  <inkml:trace contextRef="#ctx0" brushRef="#br0">11679 3213 28799,'6'0'-68,"3"-3"-499,-2-1 1,3 1 1070,0 3 1,1-4-208,0 1 1,-4-1-67,0 4-679,0 0 246,4 0 1,-2 1-894,-2 3 635,-2 2 1,0 4 0,1 1-1</inkml:trace>
  <inkml:trace contextRef="#ctx0" brushRef="#br0">11807 3075 27738,'-11'-20'-9370,"5"2"4906,1-8 3709,5 10 1,1 5 891,3 7 0,2 3 1243,5 1 1,0 0-771,4 0 0,1 1-321,5 3 0,4-2-722,0 5 0,3 1 3045,-3 2 0,0 2-1845,-4 2 1,-4-2-147,-3 2 0,-3-2-593,-4-1 1,-3 3-1608,-4 0 1,0 0 805,0-3 0,-4-2 519,-3-2 1,1 3-403,-1-3 852,4 2-400,-1 2 1,5 0-540,2-1 0,3-3 946,5 0 1,-1-3 626,1 3 1,-4-1-343,0 1 1,-4 3-1016,0-3 1,-2-1-20,-1 1 1,-4-4 706,-3 4 0,-6-3 248,-2 3 1,-2-5 724,2 2 0,1 1-1210,4-2 1,-1 1 344,0-4 0,5 0 0,2 0 0</inkml:trace>
  <inkml:trace contextRef="#ctx0" brushRef="#br0">12232 2969 30168,'-11'-16'-6888,"4"4"5614,0-2 0,5 6-213,-2 1 1424,3 4 1,0 0 1195,-3 6 0,3 3-1192,-2 5 1,1 0-403,2-1 1,2 4-651,1 1 0,3 2 614,5-2 0,-1 2 327,1-2 1,4-1 438,3-4 0,-1 1-66,0 0 0,1-1-993,3 1 1,-1-4 1204,-2 0 0,2-5 110,-2 2 0,2-3 242,1-1 0,-4-1-387,-3-3 1,3-6 0,-1-7 0</inkml:trace>
  <inkml:trace contextRef="#ctx0" brushRef="#br0">12445 2947 30168,'-11'-15'-6899,"4"3"5571,0-2 0,5 6-234,-2 1 1675,3 4 216,1-2-291,0 15 0,0-2-157,0 10 1,0-4-1108,0 4 1,5 0 918,2 3 0,-1 0 343,1 0 1,0 1-240,3-1 1,0-1 33,-3-2 1,5 2-363,-5-2 0,5-2 297,-5 2 0,1-5-178,-1 1 1,3 1 51,-3 0 1,1-1 490,-1-3 0,2-1 1,-3 1-1</inkml:trace>
  <inkml:trace contextRef="#ctx0" brushRef="#br0">10700 4128 27107,'-10'0'-2074,"3"-1"383,0-2 1079,4 1 0,-6-7 1,3 3-1</inkml:trace>
  <inkml:trace contextRef="#ctx0" brushRef="#br0">10637 3926 26530,'0'-16'-9373,"0"-3"6816,0 5 1,0-1 1612,0 5 1,1-1 1342,2 0-467,-2 1 0,4-1 138,-5 1 0,1 0 175,3 3 0,-3-2-852,3 1 1,-3 2 1316,-1-1-444,0 0-21,0-3-292,0-1-152,0 5-609,0 1 242,0 5 917,-5 5 0,0 1 90,-2 5 0,-1-1 48,4 1 1,1 0-268,3-1 1,0 2-161,0 2 0,0-1 14,0 5 0,0-4 204,0 4 0,0 0-32,0 3 1,1 0-1023,3 0 1,-3 2 179,2 2 0,-1 2 152,-2 5 1,0 0 347,0 0 0,1 1 92,2 2 0,-2 0-31,3 4 0,-3-5 98,-1 1 1,5 0-147,2 0 0,-1-2 93,1 3 1,0-7-56,4 0 0,-1-6 192,1 2 0,0-6-16,-1-1 0,-3-5 41,0 1 1,-4-6-133,0-1 0,-1 0 29,-2 4 0,0 0 148,0-1 1,0 1-144,0 0 0,0-1-143,0 1 0,1-1-226,2 1 0,-2 0-231,3-1 0,-3-3-171,-1 1 686,0-6 1,1 6-308,3-4 1,-3 0-629,3 0 856,-3-3 0,2 9-651,1-3 0,-1 2 912,-3 2 0,-4 4 1,-2 2-1</inkml:trace>
  <inkml:trace contextRef="#ctx0" brushRef="#br0">13902 14311 27345,'-7'0'-2567,"0"0"1564,4 0 474,-6 0 1,8-5 0,-4-1-1</inkml:trace>
  <inkml:trace contextRef="#ctx0" brushRef="#br0">13806 14300 26351,'4'-7'-6840,"-1"0"6948,6 5 1,-4-8 0,6 4 0</inkml:trace>
  <inkml:trace contextRef="#ctx0" brushRef="#br0">10743 15588 26863,'-17'0'1,"-3"0"-176,3 0 1,-4-5 0,0-1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6169 11399 19573,'-14'71'-931,"1"0"0,0 1 1,1 1-1,1 0 1,2 2 521,1 4 0,1 1 0,-3-1 1,-1 0-504,0-1 0,-2-2 0,-1-6 0,-1-3 907,-1-6 1,-2-1-1,-2-4 1,-3-1 0,-3-4-1,0-1 1</inkml:trace>
  <inkml:trace contextRef="#ctx0" brushRef="#br0">9065 5750 17826,'-8'-9'-3566,"3"-1"1826,-3 7 1517,7-10 0,-11 10 899,8-7-1174,-1 7 229,5-10 1,0 10 353,0-7-415,0 7 0,0-5 679,0 3 293,0 3-92,0-4-921,0 0 579,0 4 247,0-5-705,0 7 1032,0 0-344,-7 0 1,4 0-46,-7 0 0,6 0 0,-6 0 0,0 0-18,-4 0 0,-1 0 56,1 0 0,-2 2-11,-4 3 0,1-2 148,-10 7 0,3-5-509,-7 4 1,-4-4 24,-2 5 1,2-2 17,-2 1 1,1 3 27,-6-7 0,7 6 64,4-2 0,-3-2 39,2-2 0,1 1-231,4-1 0,0 5 22,0-6 1,0 8 59,0-3 1,1-1-18,4 2 0,-3 0-2,3 4 0,0 1-18,-5-1 0,3 6-110,-8-1 1,4 7-6,1-2 1,-2-2 34,-3 2 1,4 1-62,-4 4 0,2 1-72,-2 4 1,2-2-25,-7 7 0,7-1-56,-2 6 0,4-1 28,1 1 1,4 6-45,1 3 1,7-3 76,-3-2 1,11-3-134,4-2 0,3 2-35,2 4 0,2-7-76,3 6 0,9-6-208,10 6 0,0-3 200,5-2 1,4-5 335,10-5 0,2-2 156,3-2 1,1-2 300,9-3 1,-4-3-140,9-6 0,1-2 366,-1-4 0,1 3-180,-1-8 0,2 1 325,2-5 0,2 0-257,-6 0 1,1 0-14,-1 0 0,-5-1-189,0-4 0,-2 2 40,-7-7 1,1 0-89,-2-4 1,-8-1 37,3 1 0,-7-1 24,2 1 1,-5-2 90,0-4 0,-2 4-221,-2-3 0,0 5-29,0 4 1,0-5 235,0 1 0,-7-1-451,-2-4 0,1 3-1,-2 2 0,0-3-172,-4-2 1,-7-3-243,-3-7 0,-4-7-64,-1-2 0,0-6 57,0-4 0,-1-4-187,-4-6 1,-2-3-44,-2-6 1,-3-1 204,8-9 0,-6 4 123,5 6 1,-1 7-58,1 7 0,-2 8 89,-2 2 1,-3 7 265,8 12 1,-8 3 23,3 7 1,-9-1-249,-1 1 1,-1 6 328,6 3 0,-7 2-165,-3-2 1,-3 3 360,-2-3 0,-5 4-63,0 1 0,-6 5 248,1-1 1,4 1 27,1-5 0,5 0 327,5 0-550,3 0 1,0 0 0,-2 0 0</inkml:trace>
  <inkml:trace contextRef="#ctx0" brushRef="#br0">12903 5837 17080,'0'-9'-4830,"0"-1"3932,0 0 530,0-4 335,0-1 0,5 1 186,-1-1 0,3 6 103,-2-1 1,-4 5-13,4-4 0,3-1-237,2-5 1,-2 1 565,1-1 1,-4 1-216,5-1 1,-5 1 1,4-1 1,-4-4 31,5 0 0,-5 0 80,4 4 1,-5-4-473,0-1 1,3 6 412,-2 4-544,0 1 232,-5 1-379,0 1 1,-5 10 503,0 7 0,-6 1 181,1 13 0,2 2-244,-2 8 0,1 3 143,-6 6 1,1 6-222,-1-1 1,5 7-30,1-2 0,1 8-330,-2 2 1,-1 9 336,6-4 0,-5 6-472,6-7 0,-1-2 246,5-2 0,1-4-108,4-1 1,-2-13 59,7-6 1,-5-4-42,5-6 0,-2 7 10,1-12 0,2 5 57,-6-10 0,5 5-155,-5-5 1,0 1 90,-5-6 1,-7-4 600,-2 0 0,-9-2 109,-1 1 1,-1-1-70,6-3 0,-6-3 46,1 3 1,0-4-262,4-1 1,1 0 34,-1 0 0,6-1 47,-1-4 0,2-3-455,-2-7 1,-1 1-289,6-1 1,-6-1-208,1-3 1,2 1-75,-1-6 1,-1 5 310,-4-6 1,4 8-78,0-3 0,1 0 234,-6 0 1,5 1 300,1 4 1,6 1 104,-2-1 0,2 3 307,-2 2-126,3-3 504,-4 11-453,12-4 1,2 8 434,7 2 0,-1 6-445,1 9 1,1-1-39,3 6 1,-3-1-156,3 1 0,-1 5 100,1 0 1,-1 0-321,6 5 1,-6-2-102,1 2 0,-3-2-160,-1 6 1,1-7-22,3-2 0,-8-3 43,4-12 414,-10 4 1,6-20 924,-6-3 1,6-9-249,-1-15 0,-2-6-238,1-4 1,3-3-157,7-1 1,-1 1-57,6 3 0,0 4-252,5 6 1,-5 0-235,0 0 1,-1 13-608,1 6 0,-3 9-1842,-7 5 2509,-6 11 1,-14 14-1,-10 8 1</inkml:trace>
  <inkml:trace contextRef="#ctx0" brushRef="#br0">18174 10907 25199,'-36'-15'-3928,"14"1"1936,3-1 1,4 1 585,10-1 1,0 1 301,5-1 1355,0 1 1,7-1 366,3 1 0,10-1 164,9 1 1,7-2-368,7-3 1,7 4 195,3 1 0,4-1 158,1 5 1,-1-1 29,1 2 0,-1 2 151,-4 7 1,1 5-874,-5 0 0,-14 12-751,-11 3 36,-12 6 0,-12 3 1,-8-1-1</inkml:trace>
  <inkml:trace contextRef="#ctx0" brushRef="#br0">18492 10950 24876,'-72'23'2359,"6"-2"-1645,3-7-629,17-6 1,10-3 11,17-10 0,9-4-1088,5-11 1,12 4 972,7-3 0,15 8 743,15 1 0,15 7-713,19-2 0,2 3 0,-33 2 1,-1 0-1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18029 10842 26890,'-6'0'3807,"0"0"-3546,3 0 0,0 5-80,-4 2 0,4 4-338,-5 3 1,5 0-32,-4 7 1,1-1 106,-1 9 1,-1-3 81,4 6 1,-3-6-785,3 6 1,1-4 183,3 0 0,0 3-633,0-2 1,0-7 396,0-1 0,3-7-54,1 1 1,4-4 395,-1 0 0,-1-5 559,1-2 0,-3-8 832,3-3 1,0-6 272,4-1 0,-1-9 40,1 2 1,-4-3-327,0 3 0,0-4 62,4 0 1,-4 2-282,0 5 0,-1 3-666,1 4 0,2 0 0,-1 1 0,1 4 0,2 2 0,0 8 0,4 3 0,-2 4-8,4 3 1,0-1-584,1 5 1,-2-4 25,-2 3 1,-2-4 473,2 2 1,-2-7-125,-1-1 1,-4-5 906,0 2-1061,-5-3 1,3-6 1761,-5-2 1,0-7-1298,0-4 1,0-6-97,0-5 0,1-2 0,3-1 0,-2-4 0,5-3 0,-3 1 0,3-1 0,-4 5-202,5-2 1,-6 9-417,1 6 1,2 1-353,-1 5-2537,-1 6 1511,2 4 0,1 10-4085,5 2 6045,-1 7 1,1-2 0,-1 3-1</inkml:trace>
  <inkml:trace contextRef="#ctx0" brushRef="#br0">18476 11087 25771,'0'-11'-1531,"0"1"0,0-1 1563,0 0 0,0 4 296,0 0 1,6 0 1876,4-4 1,2 2-353,6 2 0,-1 1-1243,5 2 0,3 3-610,-1-2 0,1 6 0,-4 4 0,0 4 0,-4 3 0,-1 3 0,-6 4 0,-4 0-53,-2 1 1,-4-1-932,-4 0 0,-2 0 227,-4 1 0,-1-1-17,0 0 1,4-4 147,0-3 0,4-3 366,-4-4 0,4 2-577,0-2 928,6 3 1,4 0 184,7 1 1,-2-1 250,2-3 0,-2 2-733,-1-2 1132,-5 3 0,-1 0-431,-5 1 1,-5 0 904,-2-1 1,-9 1-1144,-5-1 1,-1 0-258,-7-3 0,2 1 0,-1-4 0,-2 3 0,5-4 0,-2 1-471,6-4 1,2 0 705,8 0 0,1 0 0,-1 0 1</inkml:trace>
  <inkml:trace contextRef="#ctx0" brushRef="#br0">19018 11055 26021,'0'-11'-5766,"0"4"6172,0 0 1088,0 5 0,1-6-7,3 4 1,2-1 733,4 2 1,1 2-1372,0-3 0,3 3-850,0 1 0,4-1 0,-4-3 0,4 3 0,-4-3 0,4 3 0,-4 1 0,3 0 0,-2 0 0,-2 5 0,-6 2 0,1-1-1884,-4 1 1,-1 1-1699,-3 6 0,-8-1 1896,-3 5 1,-7 0 577,1 3 0,-5-3 943,-2 0 0,1-1 108,-2 5 1,3-5 124,1 1 1,3-5 527,0 1 0,6-5 6240,2-2-1925,-1 0-2969,10-1 1,-3-2-1943,8-4 0,3-1 0,7-2 0,-2 2 0,2-3 0,2-1 0,-2 2 0,3-2 0,-2 1 0,-1 3 0,-4-2 0,5 0 0,-1 0 0,1 2 0,-1-3 0,-2 2 0,2-2 0,-2 3 0,-1-3 0,-1 3 0,1 1 0</inkml:trace>
  <inkml:trace contextRef="#ctx0" brushRef="#br0">19986 10938 8214,'0'-11'-108,"-5"-4"0,4 3-162,-2-2 0,0 3 456,0 4 1,1-2 1120,-1 2-823,2-3 0,0 1-169,-3 2 0,3 1 378,-3 2-197,3 3-392,-4-4 0,1 10 66,-3 2 0,-3 7 15,3 4 1,-1 2-33,1 1 0,-3 5-150,3 3 0,2 5-72,2 2 0,2-5 77,1-2 1,0-2-195,0 1 1,0 2-5,0-5 1,4 0 78,3-4 0,4-5 138,3-1 0,-1-5-20,5-3 0,-4-2 52,4-5 1,-4-5 167,4-2 1,-2-2-79,2-2 1,-1-4-76,-3-3 0,-2-3 159,2-4 1,-2 3-92,-2-3 0,-3-1 13,0 1 1,-4-4 30,0 5 0,-1-5 110,-2 4 1,-2 1-126,-1 2 0,-3 5 31,-5-1 0,-3 5-168,0-1 1,-4 2 84,4 1 0,0 2-324,3 2 0,-3 1 92,0 2 1,3 3-1277,4-2-259,0 1 376,1 7 0,1 1 375,5 5 897,0-1 0,5 6 0,1 0 0</inkml:trace>
  <inkml:trace contextRef="#ctx0" brushRef="#br0">20369 11012 8181,'-10'-7'489,"3"0"0,-1 4 1926,5-4-759,-1 4-675,4-1-1047,0 4 1,5 0 111,2 0 1,-1 3-1171,1 1 1,0 3 1123,4-4 0,4 6 0,1-4 0</inkml:trace>
  <inkml:trace contextRef="#ctx0" brushRef="#br0">20518 10842 8370,'0'-10'0,"0"3"-201,0-1 1,-4 1 102,1-3 1,-1 3 1173,4-1 0,1 1-347,3-3 1,-2 3-140,5 0 1,2-1-206,5-2 0,-2 3 66,2 0 0,1 4-354,-1 0 0,5-2 100,-1 1 1,-1 2-439,0 6 0,0 2 285,1 4 1,-1 2-555,-6 2 1,2-1 198,-6 5 0,-2 1-8,-2 6 1,-3-3 40,-3 3 1,-3-3 103,-5 0 0,1-2 355,-1-2 1,0 0-102,1-3 1,-1-2 189,0-6-138,5 2 20,2-3 1,6 1-67,5 0 1,1-4 14,10 0 1,0 3 29,3 1 1,-3-1 105,0 1 1,-5-1 174,1 1 1,-4 3-109,-2-3 0,-4 2 231,-4 2 1,-6 0-98,-4-1 0,-7 1-640,-8-1 0,2 0-77,-6-3 1,6 2-52,-2-1 0,-1 0-311,1-1 1,5-1-696,6-3 1,2-1 1335,1 1 0,1-2 0,-1-1 0</inkml:trace>
  <inkml:trace contextRef="#ctx0" brushRef="#br0">21082 10938 8249,'0'-15'0,"0"3"0,-2 0 3136,-1 5-818,2 5-1250,-9-3 1,4 5-887,-4 0 0,-1 3-523,0 1 1,1 1 67,-1-2 0,-1-2-284,-2 3 1,2-3 244,-2-1 1,2 0 98,2 0 1,-1-5-84,0-2 0,5-6 169,3-1 0,2-5-2,1 1 0,1 2 258,2-2 1,3 2-25,5-2 1,3 4 163,0 7 0,5-2-71,-1 6 1,-1-1-47,0 4 0,-4 3 52,1 4 0,-1 1 197,2 10 0,-7-1 91,3 5 1,-8 3 293,1-1 1,-3 7-430,-1 1 1,-5 0-370,-2 3 0,-6 2-124,-1-2 0,-5 1 212,1-4 1,-1-4-1103,2 1 1,-2-7-63,4-1 0,1-1-2125,4-5 2072,4-1 1141,1-8 0,5-6 0,0-6 0</inkml:trace>
  <inkml:trace contextRef="#ctx0" brushRef="#br0">21294 10672 8303,'-10'-11'0,"-1"1"0,4 4 1509,0 2 0,3 4-332,-3 4 1,5 3-107,-2 7 0,0 3-644,0 4 1,0 1-149,4 3 0,0 1-554,0 3 0,0 0 265,0-4 1,5 3-4,2-3 1,4-1 119,3-6 1,3-1-329,4-6 1,0 1-74,0-9 1,4 1-87,0-4 1,0 0-121,-4 0 0,0-1-249,1-3 0,-2 2-80,-2-5 0,-3 0 26,-4-4 803,-1 5 0,1-8 0,-1 2 0</inkml:trace>
  <inkml:trace contextRef="#ctx0" brushRef="#br0">21518 10736 8303,'-11'-5'611,"4"-1"-428,0-4 0,3 2 2257,-3 1-1406,5 5 1,-4-2-25,2 8 0,3 3-398,-2 7 0,1 3 99,2 4 1,0 2-174,0 1 1,0 4-204,0 4 0,0-1-328,0 1 0,0 4 81,0-1 0,0 4-768,0-3 0,2 2 69,1-6 1,-2 4-406,3-7 1,-2-2 326,2-10 1,-2 2-196,5-4 0,-3-2-579,3-6 0,-4-3 1463,5-4 0,3-4 0,6-2 0</inkml:trace>
  <inkml:trace contextRef="#ctx0" brushRef="#br0">21730 10683 8320,'-6'0'2441,"1"-4"-1993,1 1 1,3-2 34,-3 1 1946,3 3-1724,1 11 1,0 0-374,0 15 1,0-4-75,0 8 1,1-5-405,3 5 0,-2 0 20,5 7 0,0-7-138,4 3 1,0-7 251,-1 0 1,6-3-92,1 0 1,5-7-91,2-4 1,0-5-39,4-6 0,1-1 48,3-3 0,-4 0 95,1-6 0,-6 1 47,2-5 0,-7-1 135,-4 1 0,-4 0 289,-2 3-383,1 0 0,-8-4 0,4-2 0</inkml:trace>
  <inkml:trace contextRef="#ctx0" brushRef="#br0">21954 10789 8320,'-6'-7'0,"2"0"0,-2 4 1846,5-6-642,-4 8 0,5 1-475,0 7 0,0 4 58,0 3 1,4 0-299,0 7 1,-1-2 256,-3 6 0,4 2-302,-1 2 1,1-2-164,-4 1 0,3 0-181,1 4 1,-1-3-271,-3-1 0,4-5-82,-1-2 0,5-1-391,-5-6 0,4 4-1323,-3-4 1,4-3 103,-1-4 1862,3 0 0,5-1 0,1-1 0</inkml:trace>
  <inkml:trace contextRef="#ctx0" brushRef="#br0">22475 10842 8238,'-5'-16'849,"3"0"215,-5 6 1,4 3 671,0-1 590,2 6-448,1-3-1303,0 15 0,0-2-166,0 10 0,4 0-159,4 3 1,1 0-33,2 0 1,4 5-78,3 3 0,2 2-164,1 0 0,0-2 124,1-1 1,2 1-174,1 3 0,4-5-506,-5-2 1,5-3 333,-4-1 1,-1-1-735,-2-2 1,-2-4 446,-2-7 0,-3 2-1124,-4-6-302,4 1-373,-3-9 2330,3-1 0,-9-9 0,-1-2 0</inkml:trace>
  <inkml:trace contextRef="#ctx0" brushRef="#br0">22879 10800 8280,'-10'-5'0,"-1"0"1810,0-2-1190,1 2 0,-1 5 75,0 0 1,1 10-203,-1 4 1,0 6 554,1 5 1,-2 2-167,-2 5 0,2 0 101,-2 0 0,1 6-463,-1 4 1,-3 1-422,-4 3 0,3-3 33,0-4 0,1-2 92,-5-1 1,6-4-181,2 0 1,-2-6 99,2-9 1,1 2-531,6-4-372,-2-1-770,7-4 170,-2-4-570,4-1 397,0-5 1,4 0 1530,3 0 0,8 0 0,1 0 0</inkml:trace>
  <inkml:trace contextRef="#ctx0" brushRef="#br0">23475 10800 8220,'-11'-5'0,"1"-2"61,-1-7 0,0 2 269,1-2 1,-1-2 149,0 2 1,4-4 6,0 4 0,1-4 225,-1 4 1,-2 1-143,2 6 0,1 2-142,-1 5 1,1 2-13,-1 1 1,-3 9-169,3 9 1,1 6-116,-1 9 0,5 2-46,-2 4 0,-1 1-173,2-1 0,-1 5-124,4-1 1,2 1-248,1-1 0,1-8 186,6-3 0,-1-6 31,5-8 1,1-6 115,-1-4 1,5-6-2,-1-9 0,2-6 232,1-8 1,-3-7-23,0-3 1,-2-3 125,2-1 1,-3-5-160,-4-2 0,-4-2 34,0-2 1,-1 2-70,1 2 0,-2 0 32,-5 7 0,-1-2-210,-3 5 1,2 8-58,-5 3-1876,0 10 2094,-4 3 0,5 5 0,1 0 0</inkml:trace>
  <inkml:trace contextRef="#ctx0" brushRef="#br0">23858 10949 8330,'-11'-5'902,"2"-1"-2,2-5 0,1 4 414,2 0 1545,3 5-2489,-4-3 0,6 6-94,3 3 0,-2 2-1689,5 4 1,-3-3 720,3 1 1,-1-1 691,1 3 0,2 6 0,-3 0 0</inkml:trace>
  <inkml:trace contextRef="#ctx0" brushRef="#br0">24070 10534 8421,'0'-28'0,"2"2"477,1 5 0,3 5-440,5 1 0,4 5 2365,3 3 0,5 2-1249,2 5 1,4 5-847,-5 2 1,4 3-233,-7 5 1,1 2-241,-7 8 0,-2-1-172,-6 4 1,-3 1-597,-4 3 0,-4-1 20,-3 1 0,-4-1 453,-3-3 1,1 2 142,-5-5 1,6-1 266,2-7 1,4 2 334,6-5 0,1 4-179,2-4 0,12 2 191,6-2 0,7-1 130,1 5 0,-2-2 421,1 2 1,-9 1 251,-1-5 1,-10 4-418,-4-4 1,-9 4 276,-6-4 1,-10 0-523,-11-3 0,-8-1-359,-6 1 0,-4-4-145,4 0 0,5-5-71,5 2 1,4-3-1243,4-1-470,7 0 1,11-3-3573,10-1 5421,10 1 0,11-7 0,6-2 0</inkml:trace>
  <inkml:trace contextRef="#ctx0" brushRef="#br0">16742 10502 8374,'0'-38'0,"0"0"-147,0 3 1,5 2 324,2-3 0,2 3 364,2 1 1,-1 0-79,1 0 1,0-4 316,-1-3 0,0-2-232,-3 2 0,-2 7 24,-5 8 1,0 2 10,0 5 1,-6 2-231,-5 8 0,-4 4-75,-7 6 0,0 8-122,-3 7 1,-6 11-242,-4 7 0,-2 5-194,2 5 1,18-20 0,1 1 197,-2 3 0,0 1 1,2-1-1,0 1-183,2-1 1,0 0 0,1 1-1,1 0 31,-5 26 0,6-2-214,7-5 0,6 0 124,5-8 1,6-8 56,11-12 1,5-6 118,6-5 1,2-5 38,2-3 1,2-6-104,-2-4 1,-1-8 9,1-2 1,-9-3 40,-2-2 0,-7-2 28,-7-1 0,-1-4-54,-9 5 0,-2-4 453,-5 7 0,-8-3-387,-7 7 1,-3 1 271,-4 2 1,2 6 118,-6 1 1,7 4 120,1 0 1,1 2 1021,5 1-1067,6 0 1,10 0-27,10 0 0,9 0 12,8 0 0,8-2-68,3-1 0,3 1-319,4-6 0,-2 6-260,2-1 1,-5 1-328,-5 2 0,-3 0-9,-12 0 0,-2 2-588,-8 1 1,-5 4 1236,-3 7 0,-11 8 0,-4 5 0</inkml:trace>
  <inkml:trace contextRef="#ctx0" brushRef="#br0">17093 10566 8326,'-5'-16'514,"4"0"1,-4 3 755,5 2 1,1 7-436,3 1 0,2 3-337,5 3 1,-4 5-24,0 6 1,-1-1-143,1 5 0,1 0-744,-4 7 0,3-3 327,-4-1 0,1 0-723,-4-3 1,0-3 403,0-1 1,0-2-219,0-1 81,-5-5 340,-1-2 1,-3-13 325,2-5 0,2-6-37,5-5 0,0-2-89,0-5 0,6 3-338,4 1 0,6 1-433,5-2 1,1 5 190,3 6 580,-2 3 0,7 9 0,-2 1 0</inkml:trace>
  <inkml:trace contextRef="#ctx0" brushRef="#br0">17274 10757 8326,'-16'0'366,"5"0"457,-4 0 2490,4 0-1455,5 0-1698,1 0 0,5 5 43,0 2 0,5-1-946,2 1 1,2-1 252,2 1 1,1 1-17,2-4 0,-2-1 155,2-3 0,1 0-160,-1 0 0,1-3 625,-5-1 0,-3-4-281,0 1 0,-3-1 1306,3 0 1,-5-1-566,2 2 1,1 1 733,-2-1-500,1 5-500,-4-3-623,0 19 1,0-5-854,0 13 1,0-3 1167,0 2 0,0 5 0,0 1 0</inkml:trace>
  <inkml:trace contextRef="#ctx0" brushRef="#br0">17508 10268 8577,'0'-26'1334,"0"4"-783,0 1 0,1 8 229,2 6 1,0 5 35,4-2 0,0 5 275,4 6 1,3 6-629,0 12 0,0 2-180,-3 5 0,3 5-526,0 2 0,-3 2 153,-4 2 0,-1 4-196,1 3 0,1-3-146,-4-1 0,-1-7-610,-3-3 1,-4-8 506,-4-3 1,-5-7 117,-1-4 0,-5-7 807,2-4 1,-3-2-255,-2-5 0,1-2 897,0-5 1,4 1 473,3-1 398,2 0-1548,6 6 0,4 0-461,9 5 0,5 5-182,9 2 0,0 3-625,1 4 1,0-1-1258,3 5 1,-3-5 2167,3 1 0,2 3 0,1 0 0</inkml:trace>
  <inkml:trace contextRef="#ctx0" brushRef="#br0">17869 10619 8448,'0'-6'3289,"-1"1"-2382,-2 5 0,1 1-367,-1 3 0,1 2-396,-2 4 1,3 5 55,-3-1 0,0 5-764,0-2 0,-3 0-107,3 1 0,0-4-596,0 4 1,3-5 762,-3 1 504,-2-2 0,5-6 0,-3-2 0</inkml:trace>
  <inkml:trace contextRef="#ctx0" brushRef="#br0">17859 10449 8448,'0'-22'0,"0"6"984,0 2-558,0 6 1,1 0 68,2 5 0,0-1-175,4 4 0,-4 2-965,5 6 1,-3 0 644,3 10 0,6 4 0,-2 5 0</inkml:trace>
  <inkml:trace contextRef="#ctx0" brushRef="#br0">17954 10704 8448,'-10'-5'395,"-1"-1"0,5-4 91,3-1 0,2 0 578,1 1 0,0-1-275,0 0 0,2 1-285,5-1 0,0 2-600,7 2 1,2-2 153,-2 6 1,0-1-656,-3 4 0,0 0 85,4 0 0,-7 0-1067,3 0 1286,-3 5 1,1-3-502,-2 5 827,-2-4-419,-5 2 1833,0-5-1111,0-5 0,0 2 522,0-4 0,1 5 248,3-2-685,2-1 1,4 3 83,1-1 1,0 6-90,-1 4 0,2-1-145,2 1 0,-2 1-271,2 2 0,-2 6 0,-1 0 0</inkml:trace>
  <inkml:trace contextRef="#ctx0" brushRef="#br0">18316 10342 8557,'-5'-6'901,"4"-3"1,-5 8-633,3-3 1,2 4 78,-3 4 1,3-2 6,1 5 1,0 0 167,0 4 0,0 1-140,0 2 0,0-1-36,0 5 0,1-1-343,3 5 0,-3-1 140,2 0 0,-2 2-780,-1 1 0,4-1 419,0 2 0,-1-3-949,-3-1 0,0 0-435,0-4 328,0-1 1273,0-6 0,-5-4 0,-1-1 0</inkml:trace>
  <inkml:trace contextRef="#ctx0" brushRef="#br0">18284 10555 8459,'0'-7'0,"0"0"1776,0 0-1102,5-4 0,1 4 614,4 0 1,1 4-568,0 0 1,1-2-811,2 2 0,1-1 117,3 4 0,1 0-840,-5 0 0,4 0 229,-4 0 0,0 4-674,-3-1 1257,-5 1 0,3 0 0,-3 2 0</inkml:trace>
  <inkml:trace contextRef="#ctx0" brushRef="#br0">18486 10566 8283,'-6'-5'0,"2"3"2270,4-6-1559,0 6 0,1-3-510,2 5-12,-1 0-189,7 5 0,-3 1 0,5 5 0</inkml:trace>
  <inkml:trace contextRef="#ctx0" brushRef="#br0">14668 4554 15162,'0'-7'-2119,"0"0"0,0 3 1325,0-3 1,0 4 45,0-5 686,0 6 355,4-7 1,-1 4 77,4-2 1,-4 1-137,5 2 0,-5 2 216,4-5-73,0 0 0,3-4 84,-3 1 1,1-1-88,-4 0 0,3 1 164,-4-1 1,4 0-239,-3 1 0,3-2 58,-3-2 0,3 2-218,-4-2 0,4-2-41,-3 2 0,-1 0-144,-3 3 190,5 1-205,-4 4 0,3 2-108,-8 8 0,2 6 24,-5 8 0,0 3 174,-4 4 1,2 1-140,2 3 0,-3 1 60,3-1 0,2-2 73,2 1 0,2-4-16,1 1 0,0-3-66,0 0 0,0-2 25,0-3 0,4-1 37,3-6 0,4-4 196,3-2 1,-2-4 172,2-4 1,2-6-78,-2-8 1,0-2 43,-3-1 1,-1-4-77,1 0 0,2-4-54,-3 5 0,3 4 72,-5 5 0,0 4-178,-1 0-119,7 5 0,-7 4-289,7 9 0,2 5 38,-2 9 0,5 0-177,-1 0 0,2 4 111,1 0 1,1-1 177,3-7 0,-2 2 182,1-4 1,-1-6-38,-2-5 0,-4-3 640,-3-1 0,-2-6-19,-2-5 0,-4-8 158,-2-6 1,-3-5-268,-1-2 1,0-1 15,0-6 0,-4 3-503,1-3 1,-4 4 94,3-4 1,-3 6-525,4 1 189,-6 4-1615,8 12 0,-4 11 562,5 12 1,0 9-838,0 8 0,4 7 2083,0 5 1,9 9 0,-2-2-1</inkml:trace>
  <inkml:trace contextRef="#ctx0" brushRef="#br0">15540 4607 9591,'0'-16'-428,"0"0"382,0 6 1,0-2 484,0-2 461,0 2-453,0-4 1,0 6 1348,0-1-1188,0 0 1,0 1 526,0-1-69,0 5-1033,0 2 1,-1 6 129,-3 5 1,2 1-71,-5 10 1,4 0 149,0 3 0,2 4-242,1 0 0,0 0-163,0-4 0,1 0-228,2 0 0,0-3 113,4 0 1,-1-4-180,1 4 0,2-4 444,-2 4 1,3-1 0,0 5 0</inkml:trace>
  <inkml:trace contextRef="#ctx0" brushRef="#br0">18688 8033 15005,'-10'0'-1374,"3"0"1338,0 0 1,3 0 624,-3 0-785,5 0 222,-8 0 1,8 0-66,-5 0 229,4 0 297,-6 0-84,8 0 171,-9 0-433,9 0 38,-4 0 152,5 0-255,5 0 1,-3 0-172,5 0 1,1 4-93,2-1 0,4 2 115,1-1 1,3-2 3,0 5 1,3-5 89,4 2 1,0 1 8,7-2 1,-1 1 25,8-4 0,4 3-27,7 1 1,0-1-318,3-3 1,-2-1 461,5-2 0,2 2-48,-1-3 1,-4-1-6,-3 2 1,-4-1-50,4 4 1,-3 0-154,-1 0 0,0 0 108,-7 0 0,-1 0-13,1 0 1,2 1 4,2 3 0,2-3-94,-6 3 1,1 0 47,-1 0 1,5-1-46,-5-3 0,1 4 82,-5 0 0,0-1 27,4-3 0,0 0 60,3 0 1,-1 0 14,-2 0 0,2-3 66,-6-1 0,8-1-78,-4 2 0,0 0 202,-7-4 1,-2 5-104,-1-2 0,1 2-57,-1-2 0,-3 3-94,-1-2 1,1 2-32,-2 1 0,5 0 289,-4 0 1,-2 0-427,-5 0 0,1 0 252,-5 0 0,0 0-188,-3 0 1,-1 0 87,1 0 0,-4 0-55,0 0 122,-4 0-182,1 0 0,-4 1-1091,0 2 211,0-2-357,0 4 259,0 0 0,0-3-360,0 5 1289,0 0 1,-4 4-1,-2 0 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21433 7246 9314,'15'-5'-33,"-3"-1"6,2-4 1,-2-1-35,-2 0 0,1 1 334,0-1-13,-1 0 1,1 1-55,0-1 1,-4 4-154,0 0 1,-5 3-129,2-3 169,-3 0 1,-1 0-75,0 0 132,0 0 1,-4 0-295,1 0 1,-6 4 34,2 0 1,-6-2-21,-1 2 0,-4-1 109,4 4 0,-5-4-16,2 1 1,-3-2 28,-2 2 0,-3 0 38,1-4 0,-5 4-41,4-4 0,-3 1 25,3-1 1,-8-3-14,1 3 0,-2 1-93,2-1 0,-3 1-15,-1-1 0,-4-2 3,1 1 0,1 4-13,-1 0 0,0-1 29,-3 2 1,-1-1 26,1 4 0,0 0-8,3 0 0,-2 0-13,2 0 0,-1 0 228,1 0 1,-2 4-52,6-1 1,0 2 95,3-1 1,-4-2-166,1 5 1,-1-3 17,4 3 0,0-4-28,1 4 0,-4-1 27,3 1 0,-2 3-94,6-3 1,-3-1 72,-1 1 0,-3-1-28,-1 1 1,1 2 29,3-1 1,0-3 8,0 3 1,0-3 26,0 3 1,4 1 8,-1-2 0,6-1 4,-2 1 1,3 0-38,0 4 1,2-1 43,2 1 0,0 3-34,3 1 1,-2 0 34,2-1 0,2 1-80,6 3 0,-2 2 4,2-2 0,-1 2 6,0 1 0,0 4-10,5 0 1,-1 0 19,4-4 1,0 4-10,0 0 1,1 4-33,3 0 0,3-2 39,7 1 0,-2-1-90,2 2 1,3 0 122,0-4 1,5 5 5,2-2 1,4-3 26,4-4 1,-1-1 111,1-5 0,6 2 164,5-3 1,0 1-325,7-5 0,0-3 149,3 0 0,1-1-3,3 1 0,-6 2-246,2-6 1,-2 4 73,2-3 0,-2 3-135,2-3 0,-7 0 148,4 0 0,-5-3-37,-3 3 1,5-3 96,3-1 0,-3 3-87,-1 1 0,2-1 92,-2-3 0,5 2-60,-2 1 1,-1-2 50,-2 3 0,-3-3-18,0-1 1,1 0-116,2 0 0,-6 0 149,2 0 0,-6-1 0,-1-3 1,-2 2 138,-1-5 0,-1 1-167,-3-1 1,2-4 237,-5 1 0,4-1-118,0-3 1,-3 1 78,-1-1 1,-2 1-208,2-5 1,-3 4 119,3-4 0,-3 0-150,-5-3 1,3 0-184,-2-1 0,-1 1 25,0 0 0,-2-1 68,2 1 1,-4 0 46,1 0 0,-2-1-16,-1 1 0,0 3 82,-1 1 1,-3-1-65,0-3 1,-4-1 4,0 1 1,2-4-54,-1 0 1,-1-4-12,-3 0 1,-3-2-112,-1-5 0,-4 7 98,1-3 1,-4 8 38,-3 3 1,-3-1-3,-4 5 0,3 1 51,1 2 0,-2 3-23,-6 4 0,1-2 5,-4 2 0,4 1 56,-1-1 0,-1 4 14,2 0 0,-1-2 140,3 2 1,2-2-178,3 1 1,0 3 44,3-2-16,2 1-326,-3 2 0,9 2-488,2 1 1,3 3 744,1 5 1,5 4 0,1 2-1</inkml:trace>
  <inkml:trace contextRef="#ctx0" brushRef="#br0">22752 8012 12705,'0'-11'-1542,"3"4"785,1 0 1,4 5 618,-1-2 1,4 0 161,3 0 1,-1 0 28,5 4 0,-4 4 31,3 0 1,0 3 58,1-4 0,2 4-152,-2-3 0,2 3 236,1-4 0,-5 2-189,-1-1 0,0-3 89,-1 2 1,0-1-140,-3-2 0,0 0 54,-1 0 1,-3 0-3,0 0-311,-4 0-216,2 0 195,-15 0 317,3 0 1,-13 0 0,3 0 0</inkml:trace>
  <inkml:trace contextRef="#ctx0" brushRef="#br0">22869 8055 12705,'-17'0'-281,"2"0"38,4 0 0,0-2 541,1-1 15,4 2 0,1-5-408,5 2 1,8 3 340,3-3 0,11 2-280,3-1 0,5 1-246,2-1 1,3 2-158,1 1 1,-1 0-46,-3 0 0,-5 0 427,-2 0 0,2 4 0,0 2 0</inkml:trace>
  <inkml:trace contextRef="#ctx0" brushRef="#br0">20433 6022 8486,'-17'-38'0,"2"7"0,9 2 687,2 8 1,0 2-164,0 8 1,-1 5-438,2 3 0,-3 8 105,-5 5 1,-3 3 249,0 9 1,-1 1-182,0 9 1,7 1-226,-3 3 1,4 1 93,0 6 0,3-2-39,4-2 0,1-2-11,2-5 0,9-1-272,9-3 1,7-8 8,7-9 1,4-5 111,7-6 0,0-6-298,7-5 0,-7-9 294,4-8 0,-5-7 67,-2 0 1,-6-6 71,-1-2 0,-14 0 9,-8-3 1,-6 4 371,-8 3 0,-10 2-164,-4 5 0,-10 10-136,-4 4 0,-4 6 0,-3 5 0,-3 4-950,-5 6 1,4 4 255,0 7 1,6-1-16,1 5 1,1 0-86,7 3 0,5-1 649,8-2 0,2 3 0,7-4 0,7-2 0,6 1 0</inkml:trace>
  <inkml:trace contextRef="#ctx0" brushRef="#br0">20922 6150 8558,'-5'-11'534,"4"4"320,-2 0-141,1 5 0,4-3-856,1 5 1,-1 4 32,6-1 1,-1 5-800,3 0 1,1-3 51,0 3 857,4-6 0,-3 7 0,3-3 0</inkml:trace>
  <inkml:trace contextRef="#ctx0" brushRef="#br0">21358 5863 13938,'-6'-28'-553,"-2"4"854,4 6 30,1 7 0,2 7 42,-3 4 1,-2 9 222,-4 5 1,-1 6-386,0 5 1,2 6-312,2 4 1,-2 6-117,6-2 0,-1-2 36,4 2 0,5-1-206,2 1 0,7 0-52,4-7 0,3-3 445,4-12 1,2-6-86,5-8 1,4-3 359,-1-3 1,-3-8 168,-4-6 1,-4-9 173,1-6 1,-5 0-97,-6-4 1,-4 0 81,-10 0 0,-2 1-212,-1 3 0,-4 0-286,-7 0 0,-4 6-218,-7 5 0,1 4 157,-4 6 1,0 5-887,-4 3 1,3 3 35,1 3 0,6 5-441,0 6 1,7 2 672,8 6 593,2-1 1,5 0-1,0 0 1</inkml:trace>
  <inkml:trace contextRef="#ctx0" brushRef="#br0">22081 5873 11861,'0'-26'-590,"0"5"1404,0 0-605,0 4 1658,0 7-1120,0 4 1,-3 0 5,-1 2 224,1 3-597,-2-4 1,3 10 12,-5 2-196,-1-2 1,1 8 164,0-3 0,4 3 55,-4-2 0,3 4-1,-3 3 0,3 1 105,-3-1 0,5 6 20,-2-3 0,3 4-193,1-1 0,0 4-385,0 4 1,0-1-204,0 1 0,5 2-159,2 1 1,3-5 42,0 1 0,1-6-207,-1 0 0,1-6-403,0-1 123,-1-5-588,6 2 1,-1-8 1463,3 0 0,-3 0 0,-4 4 0</inkml:trace>
  <inkml:trace contextRef="#ctx0" brushRef="#br0">20805 11896 8478,'0'-22'218,"0"1"200,0 0 0,5-4-86,2 0 1389,-2-4-1064,4 6 0,-7-4 594,5 2-825,1 3 1,-1-3 809,0 7 563,-5 3-1200,3 4 0,-5 6-182,0 5 1,-5 11-344,-2 10 1,-6 6 85,-1 9 1,-4 5-238,4 5 0,-1 5-192,0-1 1,4 3 198,-4 4 1,4-3-230,0 3 1,5-4-400,2-3 1,3-3 488,1-4 1,5-11 99,2-8 0,11-11 316,3-9 1,9-6-122,2-9 1,-1-4 5,5-17 1,1-3-220,-2-7 1,0-5 225,-3-3 1,-1 3-36,-3 0 0,-3 0-59,-7 1 1,-4-4 216,-7 4 1,-3 1-118,-8 6 1,-6 4-113,-8 7 1,-7 2 59,-3 4 1,-3 7-247,-1 4 0,4 2-1,-1 5 0,2 1-715,-1 3 0,5 0-45,6 0 1,4 4-2372,-2 4 667,8 1 2658,3 2 0,4-1 0,0 1 0</inkml:trace>
  <inkml:trace contextRef="#ctx0" brushRef="#br0">21411 12055 8478,'-10'-5'-25,"-1"1"1880,0-3-1377,5-3 0,1 9 4113,1-3-2169,3 3-3114,-4 1 0,5 1 479,0 3 1,0-2-956,0 5 0,4-3 243,-1 3 925,1-5 0,-4 8 0,0-4 0</inkml:trace>
  <inkml:trace contextRef="#ctx0" brushRef="#br0">21869 11715 8360,'0'-27'0,"-4"4"1184,1 5 0,-1 5 230,4-1-251,-5 7 0,4 4-392,-2 6 0,-3 4-114,-1 7 1,-1 8-232,-2 6 1,2 7-80,-7 4 1,4 4-152,0 3 0,-3 3-156,0 4 1,-4 1-467,4 3 1,-1-3 335,5 3 1,4-12-655,2-6 1,6-9 335,5-6 0,1-7 266,10-6 1,3-8 141,4-10 1,5-5 221,2-9 0,-3-5-137,3-2 1,-4-3-188,0-1 1,2-6 29,-5-4 0,-2 2 148,-5-2 1,-3 3-271,-4 0 0,-5-2 5,-2 2 0,-8 3 121,-3 4 1,-7 6 244,-4 8 0,-2-1-221,-1 5 1,-1 5-398,1 5 0,1 3 140,2 1 1,2 1-1114,2 3 1,5-2 1413,-1 5 0,1 0 0</inkml:trace>
  <inkml:trace contextRef="#ctx0" brushRef="#br0">22454 11672 8480,'0'-10'787,"0"-1"-762,0 0 1,-1 5 2191,-3 3 0,2 8-954,-5 5 0,-2 7-552,-5 8 1,2 3-197,-2 7 1,-1 3-58,1 5 1,-1 1-760,5 2 0,-5-1 395,1 4 1,1-2-594,6 0 0,3-6 231,4-9 1,1-6-162,2-5 0,8-2 263,7-8 1,5-3 347,2-8 1,5-5-67,-2-2 1,6-7-126,2-4 0,-1-2 328,-3-1 0,0-4-59,0 0 0,-5-4-118,-2 0 0,-4 0 9,-3 0 0,-3-1 54,-4 1 0,-5 0-115,-3 0 1,-4 0 19,-6 4 1,-5 0-117,-9 4 1,-4 3 59,0 0 0,-3 9-69,3-2 1,-3 4 93,3 0 0,-3 1-920,3 3 1,1 1 430,6-1 0,3 2-1373,4 1 0,2 4 71,2 4 1712,2-4 0,0 10 0,0-2 0</inkml:trace>
  <inkml:trace contextRef="#ctx0" brushRef="#br0">23103 11789 8222,'-6'-21'211,"-4"4"0,5 2 244,-2 4 1,1 5 1365,3 3 1,1 2-849,-6 1 0,3 2-108,-3 5 0,-1 1-332,2 10 1,-4 5-85,-3 5 1,2 3-190,-2 1 0,5 4 16,-2 3 0,6 3-352,-5 0 1,3 1-441,-1-1 0,5-5 88,6-5 0,5-5 234,6-6 0,3-5 325,8-6 1,-1-4-158,4-6 0,1-4 0,3-3 1,-2-8 93,-1-2 1,-3-5 306,-5-2 1,0 0 7,0-4 1,-5-1-124,-6-3 1,0 1-343,-7 3 1,1-3 87,-4 3 1,-2 2-406,-5 1 0,-2 7 3,-8 4 1,0 2-159,-1 2 1,-1 4-288,5 2 1,0 3-719,3 1 0,1 0 1559,-1 0 0,0 10 0,1 1 0</inkml:trace>
  <inkml:trace contextRef="#ctx0" brushRef="#br0">23656 11747 8253,'6'-17'0,"-1"-2"216,-1 5 0,-2-4 450,5 4 0,-4 0 1138,0 3-1217,3 1 0,-5 3 48,3-1 0,-3 5 837,-1-4 720,0 4-944,0-1-148,0 4-703,0 4 1,-1 2 62,-3 5 0,2 3-126,-5 0 0,5 2 110,-2-2 1,3 2-26,1 6 1,0 0-67,0 3 0,0 1 33,0 2 1,0 3-74,0-2 1,0 2 67,0 5 1,0-3-129,0 2 1,0-3 102,0-3 0,0 2-259,0-3 1,0-3-98,0-4 0,0-1 0,0-6 0,1 0 0,3-3 0,-3-5 0,5-1-69,-3-5-6121,-2 0 6190,4 0 0,-5 4 0,0 2 0</inkml:trace>
  <inkml:trace contextRef="#ctx0" brushRef="#br0">23443 7363 16655,'-6'-6'-1373,"-3"-3"1,6 4-508,-4-2 1786,5 2 123,-3 0 0,6 4 401,3-2 0,-2 1 37,5 2 0,0 0-139,4 0 1,4-3-111,3-1 1,2 1 256,1 3 1,1-4 60,-1 1 0,4-1-414,0 4 0,3-1-129,-3-3 0,3 3-152,-3-2 1,0 1-572,-4 2 211,0 0 288,-4 0 1,-9 0 121,-11 0 1,-9 4 303,-13 0 1,-2 3 31,-5-4 0,-4 4 276,1-3 0,-1 3-43,5-4 1,3 1-108,4-4 1,2 4-213,5-1 36,1 1 0,17-4-262,10 0 1,10 0 124,15 0-89,6 0 0,7 4 1,4 2-1</inkml:trace>
  <inkml:trace contextRef="#ctx0" brushRef="#br0">10434 3213 8449,'8'-25'0,"-3"2"0,0 3 827,3-2 1,-2 11-255,5-4 1,-5 4 224,-3 0-291,-1 5 1,-2 0 214,0 3-35,0 1-399,-5-2 1,-2 4-195,-7 0 0,1 3 112,-5 1 1,-1 3-56,-6-4 1,0 6 40,-7-2 0,3 2-193,-7 2 1,0 0-56,0-1 1,-3 2 151,4 2 1,1-2-277,5 2 1,3-3 93,5-4 0,3 2-474,1-2 0,8-1 224,2 1 0,6-3-996,5 3 0,6-5 201,8 2 0,2 1-931,1-2 2062,1 1 0,4-4 0,1 0 0</inkml:trace>
  <inkml:trace contextRef="#ctx0" brushRef="#br0">10041 3288 8449,'-17'-17'912,"2"2"-578,9 4 1,1 4 281,5 0 0,5 5-96,2-2 0,7 3 8,4 1 1,3 5-178,4 2 1,6 2-694,4 2 1,2 3 107,-2 0 0,-1 5-111,1-1 1,-2 2-283,-1 1 1,-5 4-30,-2 0 0,-8-4 53,-7-3 1,-4-5 119,-6 1 1,-6-2 453,-4-1 1,-11-6-124,-7-1 0,-6-3 372,-2-1 0,-3 0-37,4 0 1,-4-3 68,3-1 1,1-3 545,3 3 1,1 1-344,3 3 0,7 0-384,7 0 0,6 5 144,5 2 1,2 7-167,1 4 1,8 2 120,3 1 0,6 0-106,1 1 0,6-1 130,1 0 1,-1 0-28,-2 1 1,-1-5-13,0 1 1,-4-5 190,-3 1 0,-2-6 210,-2-5 0,1-2-116,0-1 1,-1-6-394,1-4 1,1-2 123,2-6 0,2 4-477,6-4 0,3 5 306,-1-1 0,6-3 0,-3 1 0</inkml:trace>
  <inkml:trace contextRef="#ctx0" brushRef="#br0">10413 3181 11683,'0'-15'-526,"5"3"1,-3-3 961,5 4 1,-3 1 37,3-1 1,-1 4 209,1 0 1,-1 3-68,-3-3 0,-1 4 346,1-5-561,-2 6-236,-1-3 1,0 7 62,0 1 0,-1-1 61,-2 6 1,-4-1-211,-8 3 1,2-3 165,-4 0 0,0 1-188,-1 2 1,-3 1-29,0-1 0,-2 1 105,-5 0 1,0-4-45,-4 0 0,0 0 116,0 4 1,0-2 155,0-2 0,1 1-215,3-4 1,-2 0 287,6-4 1,0 0-87,6 0 0,3 0 57,4 0 0,2-2-110,2-1 1,2 0 129,5-4-949,0 5 1,1-4 354,3 3 1,-2 1-1983,5-1 0,0 3 1036,4 3 0,-3 0 1070,3 4 1,-3 5 0,7 4 0</inkml:trace>
  <inkml:trace contextRef="#ctx0" brushRef="#br0">10009 3330 8560,'-7'-7'2208,"0"0"-697,4 5-408,-1-8-420,4 9 0,1-4-171,2 5 1,3 4-69,5 0 0,0 4-95,-1-1 0,2 2-18,2 2 0,-1-4-5,5 0 0,0 1-1,3 7 1,-3-6-524,-1 5 0,1-4 275,3 4 1,4-2-680,0-2 1,0 0 405,-4-3 0,-3 1-409,0-4 1,-1 3 220,5-4 1,-5 1-56,1-4 0,-5 0-868,1 0-256,3 0 944,-5 0 0,2-1-331,-7-3 713,-2 3-218,-5-8 362,0 7 0,-2-6-55,-1 5 1,1-1 1181,-6 4-455,1-5 1,-3 4 415,-1-2 0,0 1-137,1 2 1,-1 2-317,1 1 1,-5-1-271,1 6 0,-1-1 22,1 3 1,1 1-143,-5 0 0,1 0 75,0 4 1,-3 0-275,2 3 0,1 3-41,0 0 0,0 1-59,-1 2 0,3-1 300,4-2 0,2 0-53,2 1 1,2-2 48,5-2 0,1-3-48,3-4 1,3-6 244,7-1 1,4-3 56,7-1 0,-2-1 114,6-3 0,-1-1-126,4-6 1,-1 0-51,-3 1 0,1-1-711,-4 0 1,-1 1 316,-6-1 1,1 2-3471,-5 1 2688,0 4 1,-7 4-2515,0 0 3349,-5 0 0,3 4 0,-5 2 0</inkml:trace>
  <inkml:trace contextRef="#ctx0" brushRef="#br0">10711 3490 9675,'0'-17'-453,"0"2"1246,0 4-86,0 1 1607,0-1-1605,0 5 0,0 3 281,0 6 1,-4 3-544,1 5 1,-1 4-299,4 3 0,-1 2-110,-2 1 0,1 1 108,-1-1 1,2 0-852,1 0 1,0-1 479,0-2 0,0-1-1103,0-3 617,0-2 508,4 3 1,2-10 133,5-5 1,0-5 223,-1-6 1,1 0-8,0-4 1,-1 0-183,1-3 1,3-1 465,0 5 0,0-3-110,-3 2 0,3 5 83,0 3 1,1 3-161,-5-3 1,4 5 303,1-2-542,-1 8 1,-4 2-278,1 4 0,-5-3 190,-3 0 0,0-3 207,0 3 456,-1-5-413,2 3 0,-4-10-266,0-2 1,-3-2-94,-1-2 0,1-1-245,3-2 0,0 1-133,0-5 1,0 4-471,0-4 0,3 5-112,1-1 1,4 4 36,-1 3 1126,-2 2 0,9 0 0,-2-1 1</inkml:trace>
  <inkml:trace contextRef="#ctx0" brushRef="#br0">11222 3586 8536,'0'-11'2154,"0"0"0,0 4-692,0 0-299,0 5 0,1-3-432,2 5 1,-2 5-538,3 2 0,-3 2-114,-1 2 1,0 3-124,0 0 0,0 4-161,0-4 1,0 4-445,0-4 0,0 4-965,0-4 0,0 0 676,0-3 1,0 0-1698,0-1 2634,0 1 0,0 0 0,0-1 0</inkml:trace>
  <inkml:trace contextRef="#ctx0" brushRef="#br0">11243 3373 8344,'0'-17'466,"0"2"672,0 4 456,0 1-551,0 4-2093,0 1 0,0 6 1050,0 3 0,0 6 0,0 7 0</inkml:trace>
  <inkml:trace contextRef="#ctx0" brushRef="#br0">11456 3384 8447,'0'-16'96,"0"4"0,0 1 443,0 3 0,0 5 1110,0-4 384,0 4-1279,0-1 1,1 4-210,2 0 0,0 4-334,4 4 1,-4 1 59,4 2 1,0 4-182,4 3 1,0 2 108,-1 1 1,1 4-490,0 0 1,-1 1-104,1-1 0,-4-3-527,0 3 1,-1 0 365,1-4 0,1 3-217,-4-7 0,-1 2-806,-3-1 547,5-3-326,-4-4 1356,4-5 0,0-6 0,1-6 0</inkml:trace>
  <inkml:trace contextRef="#ctx0" brushRef="#br0">11690 3245 8446,'0'-6'-392,"0"-3"1250,0 8 1,-2-4-194,-1 5 1,0 1 48,-4 3 1,4 2-167,-4 4 1,3 4-189,-3 1 0,1 4-13,-1-2 0,-2 3-76,2 2 1,-3 2-176,-1 1 0,1 5 105,-1-2 1,1 2-175,-1-2 1,0 2 95,1-5 1,-1 3-193,0-3 0,4-4 85,0-3 0,4-4 74,-4 4 1,4-9-128,0 2 0,1-7 233,2 4-591,0-6 189,0 3-1839,0-5 1,2 3 2044,1 1 0,-2 4 0,4-2 0</inkml:trace>
  <inkml:trace contextRef="#ctx0" brushRef="#br0">11966 3032 10389,'-6'-31'-416,"-3"3"0,8 2 665,-3 5 1,3 4 579,1 3 0,1 4 506,3 3-378,-3-3-367,8 9 1,-4-3-75,2 8 1,1 2-186,-4 4 1,4 5-23,-1-1 1,3 5 36,0-2 1,1 5-67,0 3 0,3 2-157,0 5 0,0-3-235,-3 3 1,-1-1 108,1 8 0,0 3-227,-1 5 0,0 0 29,-3-1 0,-2 2 185,-5 6 1,-2-2 125,-1-3 1,-3-3 12,-5-7 1,-4-2 113,-3-5 1,-2-1 260,-1-3 0,0-5-850,-1-6 1,1-4 209,0 2 0,-1 0-2003,1-1 1,1 0 331,2-3 1920,3-5 1,0 3 0,-2-3 0</inkml:trace>
  <inkml:trace contextRef="#ctx0" brushRef="#br0">9594 3149 10576,'0'-21'-438,"0"-5"1,0 7 320,0-2 1,-3 7 10,-1 0 0,-3 2 1651,3 1 1,-4 1-647,1-1 0,-2 5 261,-2 2 0,0 3-172,1 1 0,-2 3-435,-2 4 1,2 5 239,-2 9 0,2 5-222,1 2 0,2 3-16,2 1 0,2 1-145,5 2 1,0 7-45,0 4 0,1 4-458,3-4 0,5 1-13,5-1 1,5-2-196,-1 2 1,2-7 242,1-4 1,1-6-134,-1-4 0,0-4 15,0-3 1,0-3-1151,-4-4 0,2-5 627,-5-3 1,4-1 697,-4 2 0,0-3 0,-3 4 0</inkml:trace>
  <inkml:trace contextRef="#ctx0" brushRef="#br0">8243 3224 8553,'0'-15'22,"-3"2"165,-1-5 121,-4 5 0,6-3 540,-6 6 0,6 3 343,-1 0 2,1 4-288,2-1-458,0 13 1,0-1-117,0 10 0,0 0 297,0 3 0,0 5-195,0 2 0,4 3-215,-1 1 0,5 4-142,-5-1 0,1 5 90,-4-1 0,0 1-959,0-1 0,0 2 492,0-6 1,0 1-1341,0-5 0,-5-3 709,-2-4 1,1-6 931,-1-4 0,-5-2 0,-5-1 0</inkml:trace>
  <inkml:trace contextRef="#ctx0" brushRef="#br0">8243 3160 8859,'11'-27'997,"1"1"-831,2 5 1,7 4-167,8 3 0,-2 3 2076,1 4 1,-4 2-948,1 5 0,-7 6-244,0 5 1,-10 4-365,0 7 1,-6 4-415,-2 2 0,-5 4-83,-2 3 1,-7 3-172,-4 5 0,-2-1-113,-1 1 0,0-1 291,-1 1 1,5-5-349,-1-3 1,5-6 52,-1-4 1,3-3-225,4-1 0,3-8 183,8-2 1,3-8-4,7 1 1,4-4 84,7-4 0,2-1-129,5-6 1,0-4 93,0-3 1,0-1 69,-1 1 1,0-2 238,-2 2 0,-3-1 6,-5 2 1,-5-3 63,-1 2 1,-7 1-78,-1 0 1,-5 4 157,2-2 0,-4 1 27,-4 4 0,-2-3-14,-4 5 1,-1 4 33,0 0 1,-4 3 200,-3 1 1,3 1 316,1 3 1,-2 2-233,2 4 0,0 2-309,3 2 0,6-1 64,1 5 0,3 0-635,1 3 0,0 0 269,0 1 1,5-5-235,2 1 0,6-4-549,1 4 1,5-5 401,-2 1 0,7-7-412,1-3 1,0-3 248,-4-1 0,-1-2-94,-2-5 1,-3-1 201,-4-6 0,-2 1-55,-2-1 1,2 1-115,-6-5 1,1 1 680,-4-5 0,4 1 0,2 0 0</inkml:trace>
  <inkml:trace contextRef="#ctx0" brushRef="#br0">8775 3107 8416,'0'-17'496,"0"2"856,0 4 1161,-5 1-1158,4-1 1632,-4 5-2154,5 1 0,2 15 264,1 4 0,-2 5-427,3 2 0,-2 5-349,2 3 1,-3 3-325,3 3 1,-2-1-323,1 5 1,-1 2-202,1 5 0,-2-4-610,-1 1 0,0-2-726,0-5 0,0-2 804,0-6 1,0-3-1853,0-7 2154,5-3 0,-3-9-460,6-2 1216,-1-8 0,3-7 0,1-5 0</inkml:trace>
  <inkml:trace contextRef="#ctx0" brushRef="#br0">8924 3415 8416,'0'-14'0,"0"0"0,0 3 2186,0 4-1259,0 5 1,1-3 39,3 5 0,0 6-377,4 5 0,1 1-246,-2 5 1,3 1-755,0 3 1,1 2 346,-1 2 1,0-6-286,-3 2 0,2-7 343,-1 0 0,0-2-1599,-1-1 1109,2-1 0,-6-5 65,4-5 0,-5-6 765,2-8 0,-3-3-216,-1-4 0,0-5 154,0-2 1,0 1-81,0-2 0,0 2-74,0-1 0,0-2 44,0 5 0,5 4-961,2 3 0,2 10 798,2 1 0,4 0 0,2 1 0</inkml:trace>
  <inkml:trace contextRef="#ctx0" brushRef="#br0">9126 3501 8447,'6'0'629,"-1"0"-502,-1 0 1,2 0 922,5 0 1,0 0-510,-1 0 1,1 3-339,0 1 0,3-1-307,0-3 0,0 0 98,-3 0 0,-4-1 21,0-3 1,-1-1 76,1-6 0,-2-1-181,-5-2 0,0 2 10,0-2 0,0-1 372,0 0 0,-4 1-15,1 4 1,-2 4 371,1 2-500,3-2 1,-4 6 1,5 0 1,4 8-527,-1 7 1,9 4 236,-1-2 0,3 3-682,0 2 1,-1-5 366,5 1 0,-1-1 452,0 0 0,3-1 0,-3-6 0</inkml:trace>
  <inkml:trace contextRef="#ctx0" brushRef="#br0">9647 2671 13923,'6'-5'-638,"4"4"1698,-3-3 1,2-1-406,2 2 1,1-4-119,2 3 0,-1 0-229,5 0 1,-1 2-239,5-5 0,0 3-261,3-3 1,-6 3 174,2-3 0,-2 5-1317,2-2 706,-4-2-253,-2 5 0,-10-3 296,-5 4 0,-6 1-97,-8 2 0,-3 3 78,-4 5 1,-4 1 589,0 2 0,-3-1-317,3 5 0,0-4 312,4 3 0,0-2 200,0 2 0,4-4-212,3 2 0,3-4 1449,4 0-1104,-2 0 0,12-5-16,1-3 1,9-2 180,4-1 1,5-1-178,3-2 0,-3-2-680,3-2 0,-3-3 336,0 3 1,-1-1 60,0 1 0,-4-7 0,-2 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8052 3713 17513,'21'0'61,"0"-4"0,1 2 1,-1-2-1</inkml:trace>
  <inkml:trace contextRef="#ctx0" brushRef="#br0">7488 4086 20881,'-16'-5'-1342,"-1"3"287,3-5 370,2 4 2201,-3-1-159,4 4-50,0-5-724,5 4 0,-2-5-193,5 2 200,-1 3 130,4-4 619,0 5-898,5 0 1,1 4-170,4-1 1,1 4-236,0-3 0,-1 1 217,1-2 0,4 0 169,3 4 1,2-5 251,1 2 0,4 0-380,0 0 1,8-1 385,-1-3 0,8 0-643,3 0 0,4 0-25,6 0 1,2-3 146,1-1 0,0-3-160,-26 5 0,0 1 0,29-4 0,-29 3 0,0 0 0,28 1 0,-4-2 0,-4 2 0,4 1 0,-7 0 0,6 0 0,-6-4 0,3 0 0,0 1 0,3 3 0,-5-4 0,-2 1 0,-2-1 0,-1 4 0,0-3 0,3-1 0,-5 1 0,1 3 0,-2 0 0,3 0 0,-1 0-65,1 0 0,-2 3-174,-2 1 1,3 0-22,-3 0 1,2-2 37,2 5 1,-4-4-1,0 0 1,-4-1 51,4-2 1,0 3-93,4 1 0,-2-1 76,-2-3 0,2 0 15,-2 0 1,3 0 68,0 0 0,1 0 86,-1 0 0,0 0 171,-3 0 0,2-1 0,-2-3 0,-2 3-136,-2-2 1,2-2 73,-2 1 1,7 0-42,0 0 0,0 3 177,0-3 1,1 2-68,-4-1 0,0 1-47,3-1 1,-6 2 101,3 1 1,-5 0 211,-2 0 1,0 0-150,0 0 1,-4 3-279,0 1 1,-3-1-3,4-3 0,-5 0 0,5 0 0,-7 0 0,-1 0 0,1-1 0,-5-2 0,0 0 0,1-4 0,-5 5 0,1-2 0,-7 3-985,2-4 0,-7 5 361,1 0 0,-3 1-2245,-3 6 0,-3 4 2771,-5 3 1,-9 10-1,-2-2 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14274 11470 8526,'-16'-5'-895,"1"-1"950,8-4 600,3-6 0,5 2-335,2 0 1,4 0-77,8 7 1,1 1-26,5-1 1,4 0 32,0-4 0,6 4-82,1 0 0,4 3 107,7-3 1,4 5-180,3-2 0,8 2-304,-27 0 1,2 0-1,1 2 1,2-1 297,5-1 1,0 1 0,3 0 0,2 0-22,3 1 1,1 0 0,4 0 0,1 0-498,-1 0 0,2 0 1,3 0-1,1-1 418,-19 0 0,0 0 1,1 0-1,2 0 1,1 1-1,0-1 27,0 0 0,-1 0 0,1 0 1,2 0-1,0 0 0,0 1 5,-1-2 1,0 1 0,0 0-1,2 0 1,-1 1 0,1-1 3,2-2 1,0 1-1,-1 0 1,1 0 0,1 2-1,-2-1 16,0 0 1,-1 0 0,1 0 0,-1-1-1,1 0 1,-1 1-279,-3 0 1,0 0 0,0-1 0,2 1 0,-1 0 0,2 0 325,-1 1 0,0 0 0,0 0 0,1 0 0,-1 0 0,0 0-73,-3 0 1,0 0-1,-1 0 1,-1 0 0,0 0-1,-2 0-268,14 0 0,-1 0 1,0 0-1,-1 0 231,0 0 0,-1 0 0,-2 1 0,0 1 48,-4 0 1,-1 0 0,-4 0 0,-1-1-74,-5 0 0,-1-2 0,26 1 564,-6 0 0,-3 0-468,-11 0 0,-1-1-144,-13-2 1,-1 2 745,-2-3 0,-6 4-1106,-2 4 1,-3-2 157,-4 5 0,-2 0-2471,-5 4 3014,-10 4 1,-6 2 0,-11 4 0</inkml:trace>
  <inkml:trace contextRef="#ctx0" brushRef="#br0">3680 12225 14423,'-30'-11'-809,"1"-4"0,4 8 620,8 0 0,0 5 481,3 2 1,2 6 388,-2 4 0,2 1 114,1 3 1,6-5-362,1-2 1,9-5 19,5 2 0,10-3 401,9-1 1,7 0-151,7 0 1,10-5-519,-22 2 0,2-1 1,3-1-1,1 0 46,4 0 1,0 0 0,3-1 0,0 1-531,2 0 1,1 0 0,5-3-1,1 0 379,3-1 1,1 0 0,-16 3-1,0 0 1,0 0-77,2 0 1,-1 0 0,1 0 0,-1-1 0,0 1 0,-1 0 146,18-1 0,-1 0 1,0-1-1,-1 1-105,-2 2 1,0 0-1,-4 0 0,-1 0-554,-6 2 0,-3-1 1,-1 2-1,-3 0-185,23 2 0,-4 4-1270,-10 3 1,-7 9 1960,-14 5 0,-3-1 0,-11 9 0,-3 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17455 6522 8546,'-6'0'-634,"-4"-3"-79,3-1 0,-2 1 834,-2 3 1,0-4-5,1 1 0,0-2 119,3 1 1,-2 3-109,2-2 1,1-2 249,-1 1-201,0-4 1,1 6 7,2-5 0,-1 3 338,2-3-368,-1 5 1,3-7 116,-2 6 1,1-2 128,-1 2-181,2 1 0,-1-6 161,-1 5-53,2-1-115,-9 4 0,8-1 196,-5-3 369,4 3-252,-6-4-200,8 5-82,-4 0 1,4 0 23,-3 0 182,3 0-407,-4 0-345,5 0 351,5 0-59,-4 0 0,8 2 69,-6 1 1,5-1-61,0 6 1,-3-5 43,3 4 0,-1-3-41,3 3 0,1 0 9,0 4 0,3-4-6,0 0 1,4 0 26,-4 3 0,5 1-4,-2 0 0,4 1-7,0 2 1,-3-2 9,-1 2 0,1-2-34,3-2 0,-1-3 37,-2 0 0,1 0 2,-5 4 0,4-4-66,-4 0 1,0-3-41,-3 3 17,0 0 14,-1 4 0,-3-5-272,0-3 172,-4-2-217,1 4 142,-4-4 45,-4 4 1,1-9-101,-4 1 0,0-2-280,-3 2 0,2 0-75,1-4 1,0 4 153,-3-4 1,-2 1 168,-2-2 1,2-1-27,-2 2 1,2-3 374,1 0 1,1 3-154,-1 0 0,0 0 477,1-4 1,0 0 27,3 1 1,-1-1 857,4 0-613,-4 1 160,7-1-115,-4 0-228,5 6-616,0 0 1,0 6 105,0 3 1,4 1-40,-1 6 0,2-4-47,-2 0 1,2 4 88,2 3 0,3 0 32,-3-3 0,-1 0 23,1-1 1,0 1 40,4-1 1,-4 1-19,0 0 0,-1-4 283,1 0-47,2 0 391,-3 4-458,0-1 1,-2-4 232,-8-2 1,-2-3-262,-5-1 1,-3 0 21,0 0 0,-1 0-379,1 0 0,2 0 126,-2 0 0,2 1-816,1 3 1,2-2 414,2 5 1,2-3-1065,5 3 0,1 0 40,3 4 1482,6-1 0,11 1 0,7-1 0</inkml:trace>
  <inkml:trace contextRef="#ctx0" brushRef="#br0">17593 6916 8519,'-5'-11'-942,"4"1"771,-3-1 0,0 4 1111,0 0-532,1 0 1,1-3 88,-1 3 1,2-2-46,-3 2 1,-1 1-380,2-1 1,-4 3 96,3-3 1,-1 5 94,2-2 1,1 3 172,-6 1-321,6 0 0,-4 0-23,3 0 1,1 1 34,-1 3 1,2-2-102,1 5 1,0 0 80,0 4 0,3 0-164,1-1 1,4 1 108,-1-1 0,3 2-12,0 3 0,-3-4-146,0 4 0,1 0 98,2-1 0,1 0-104,-1-3 1,0 3 127,-3 0 0,2 0 44,-1-3 0,-3 0-47,3-1 0,-6-3 5,1 1 1,0-3-16,0 3 1,-1-3 3,1-1-1033,-2-3 731,-1 4 0,1-5-1438,3 0 654,-3 0-599,4 0 832,-5 0 844,0-5 0,-5 4 0,-2-3 0,1 0 0,-1 0 0,-1-3-152,-6 4 0,2-6 152,-2 2 0,2 1 393,1-1 0,1 0-151,-1-4 0,0 4 574,1 0 1,3 1-245,-1-1 0,5-2 538,-4 2-390,4 2-64,-1-4-604,4 7 1,0-1 107,0 6 0,3 0-128,1 4 0,3 1 43,-4 6 1,2-2-40,-1 2 0,-3-1-101,2 1 1,2-1-91,-1 5 1,-1-5 169,-3 1 1,4-2-24,-1-1 0,1-1-8,-4 1 1,3-4 104,1 0 612,0-4-217,-4 1-171,0-4 1,1-4 52,2-3 0,-2 1-275,3-1 0,-3-1-196,-1-2-843,0-1 0,1 4 519,3 0 1,-2 5-1147,5-2 1,-3 3 1574,3 1 0,5 5 0,4 1 0</inkml:trace>
  <inkml:trace contextRef="#ctx0" brushRef="#br0">17806 7225 9714,'4'-6'-1053,"-3"-4"1530,4 9 1,-1-5 245,-1 3-69,1 1 43,-4-2-175,0 4-254,-5 4 1,4-1 257,-3 4-363,-2 0 1,5 4-53,-2-1 0,2 2-154,1 2 1,0-2 85,0 2 0,0 2-164,0-2 0,0 5 64,0-2 0,1 4 72,2 0 1,2 0-118,2 0 0,-1 0 79,-2-4 1,-2 3 40,5-2 1,-5-3 74,2 0 0,-2-4 17,2 0 0,-3-4-48,3 0-21,-3-4 1,-1 3-1247,0-3 562,0-2-163,0 4 1,1-5 359,2 0 1,0 0-1177,4 0 1639,-5-5 1,8-1 0,-4-4 0</inkml:trace>
  <inkml:trace contextRef="#ctx0" brushRef="#br0">17923 7437 9714,'-6'-15'-1000,"-4"0"771,3-3 1,1 4 2294,-1 7-629,5-3-389,-3 9-792,5-4 0,0 10-147,0 2 0,0 3-205,0 0 0,4 6 184,-1 1 1,5 0-446,-1 1 0,2-2 273,-2 2 0,2 2-401,-2-2 1,-1-3 206,1-1 1,-3 2 1,3-2 0,-5 0 253,2-3 1,-3-1 214,-1 1 1,-1-5 408,-3-3 1,-2-1-213,-4-2 1,-4 0 400,-1 0 1,-2-2-223,3-1 1,-4-3 85,4-5 1,-1 4-222,5 0 1,-1 4-208,1-5-788,-1 6-1496,5-3-1500,1 5 3528,5 5 0,5 1 0,1 5 0</inkml:trace>
  <inkml:trace contextRef="#ctx0" brushRef="#br0">17880 7948 11595,'-11'-16'-759,"5"0"1,-2 6 157,5-1 1,-1 4 1452,4 0-135,0 4 70,0-6-284,0 8-577,0-4 48,5 14 0,-3-1 213,5 6 0,-4-1 65,0 1 0,3 1 25,1 3 0,-1 2-243,1-2 1,-3 2 175,3 1 0,0 1-258,4-1 0,-2-3 140,-2-1 1,3 0-173,-3 1 0,2 2-32,2-3 1,-1-1 99,1-2 1,-4-6-123,0-1 1,-3-4-609,3 0-1125,-5-2 861,3-1 36,-5 0 1,-4-1 448,1-2 1,-5-2 520,0-2 0,-1-3 0,-2 3 0,1-2 0,-1-2 0,-3 4-76,0 0 0,-2 0-142,2-4 1,2 2 1429,-2 2 0,2-2-594,2 6 0,-1-4 289,0 3 1,6 0 407,1 0-777,3 3-316,1 6 0,2 2-18,5 7 0,0-2-29,8-2 0,0 2-190,-1 2 1,4-2-255,-4 2 0,4-5 159,-4-2 1,4-1 68,-4 1 1,4-3 98,-4-4 1,0-1 180,-3-2 0,-1-3-104,1-5 0,-1-4 45,1-3 0,-1 1-167,-3 0 0,1 4-344,-5-1-2509,6 2 1627,-8 1 1213,8 10 0,-3 2 0,5 10 0</inkml:trace>
  <inkml:trace contextRef="#ctx0" brushRef="#br0">17689 6586 9579,'0'-10'-1778,"0"2"1709,0 1 0,0 4-341,0-4 425,0 4 20,0-6 1,0 7 106,0-6 83,4 6 0,-3-4-43,3 3 216,-3 1-157,-1-7 1,-1 7 0,-3-5 1,3 3-11,-2-3 1,0 3 94,0-3-166,2 5 1,-4-4-7,5 2-465,0 3 126,0-3 1,1 4 336,3 0 0,-2 3-20,5 1 0,-3 4-29,3-1 0,-5 2-53,2 2 1,-3 0 11,-1-1 0,0 1 171,0 0 1,0-4-61,0 0 0,-5-5 218,-2 2 0,-4-3-433,-3-1 0,2 0 229,-2 0 0,-1-4 1,1 1 1,-1-9 10,5 1 1,0-6-36,3-1 0,3-2-132,4-1 0,1 3-25,2 0 0,8 2-99,7-2 1,2 6-182,1 5 1,5 4 96,2 0 0,-2 2 182,-1 1 0,-2 6-14,-2 4 0,-1 2 24,-2 6 1,-4-2-1,-7 2 0,-2-1 66,-5-3 1,-6-2 120,-5 2 0,-4-3-32,-6-4 1,-4-3 123,0-4 0,-3 0-48,3 0 0,0-1-55,4-2 0,4-3 121,3-5 1,3-4-119,4-3 0,2-2-10,5-1 0,3-1-99,4 1 0,5 0-125,9-1 1,1 6-35,3 2 0,2 7-234,5 3 0,-3 3 115,-1 1 0,-2 1 261,-1 3 1,-1 3 23,-10 7 0,-4-1-85,-3 5 1,-5-4 151,-2 4 1,-10-5 15,-8 1 0,-3-4 139,-4-2 0,2 0-277,-6-5 0,2 1-182,-1-4 0,2 0-173,5 0 1,0-5 137,4-2 0,5 1-202,5-1 1,6 0-572,1-4 1,7 5 992,10 3 1,11 6 0,9 3-1</inkml:trace>
  <inkml:trace contextRef="#ctx0" brushRef="#br0">23145 8012 18476,'11'-11'-1788,"-1"5"1,1-2 1766,0 5 0,-4-2 68,0 1 572,0 3 1,0-4 144,0 5-478,-5 0 1,3 2-125,-5 1 0,-1 2-648,-3 2 1,2 1 573,-5-4 0,-1 3-51,-6-4 0,2 2-36,-2-1 1,2-3-18,1 2 0,0-1 512,1-2-421,4 0 0,-2-5 83,4-2 0,1-3-92,3 0 1,5-1-46,6 0 0,6 1 15,7-1 1,5 5 70,6 3 0,3 2-4,5 1 0,-4 1 33,0 2 1,-2 4 173,2 8 1,-7-2-71,-7 4 0,-4 1 263,-3 3 1,-7-3-298,-8 0 0,-3-5-317,-3 1 1,-4-3 124,-7-4 1,-7-3 182,-3-4 1,-5 0-231,4 0 0,-3-4 213,3-3 0,2-6-346,5-2 1,-1 0 218,5 1 0,0-3-46,3-4 1,5 3 89,3 1 1,1 4-405,2-2 1,6 1-244,5 3 0,4 3-29,7 8 1,-1 0 400,0 0 0,0 5 180,1 2 1,-2 6 334,-3 1 1,-1 4-160,-6-4 1,-4 2 164,-2-2 1,-3-2 8,-1 2 0,-8-6 123,-3-1 0,-8-5-50,-2 2 1,0-4 54,-4-4 1,2-1-401,2-6 0,0-3 105,0 0 1,4-5-199,3 1 1,3 1 209,4 0 0,2 4-1020,5-2 1,5 5 70,2 3 0,7 2 36,4 5 0,2 5-211,2 2 1,2 10-1979,1 5 2855,0 6 0,1 4 0,1 6 0</inkml:trace>
  <inkml:trace contextRef="#ctx0" brushRef="#br0">18114 6437 19051,'-1'-6'-5420,"-3"3"4822,3-3 1,-4 4 1465,5-6-2056,-4 6 1851,2-7-667,-2 7 1,0-3 79,1 1-402,-1 3 1527,4-4-319,0 5-649,5 0 1,1 0 400,4 0 0,1 4-489,0-1 0,4 2 160,3-2 1,2 2 48,1 2 0,5 3-129,2-3 0,8 2-178,3 2 0,3 0 374,5-1 0,5 1-486,4-1-1530,1 1 1664,1 4 1,-3-3-41,-25-5 0,1 0 1,0 1-1,0 0-137,1-1 0,0 0 1,0 2-1,-1 0 91,26 5 1,-3 1 23,3-1 1,-27-6 0,1 0-17,-1 1 0,0 0 0,1 0 0,-1 1-53,23 4 0,4 1 51,-1-1 1,3-2 98,-5 2 0,1-1-79,-5 1 0,3-1 42,4 5 0,-1-4-55,1 4 1,-27-10 0,0 1-15,24 8 1,2 4-31,1-4 1,-26-7 0,-1 0 3,2 1 0,0 0 0,0-1 0,-1 1 8,-3 0 1,1-1 0,-1-1-1,2 0-4,0 0 0,0 0 1,1-1-1,-1 0 20,27 10 0,-27-10 1,0 0-14,27 7 1,1-4 219,-1 4 1,1 0-129,-28-8 0,0 0 1,0 2-1,-1 1-1,28 8 1,-2 2-82,-25-9 0,0-1 0,0 1 0,0 0-50,0-1 0,0 1 0,-1-1 0,0 1 20,24 10 0,-24-10 0,0 0-5,1-1 0,0 1 0,24 10-16,0 0 1,-4 1-42,4-1 0,-5 0 177,1 1 0,-4-2 20,4-3 1,-5 2 29,1-4 0,2 3-124,2 0 0,-2-1 42,2 0 0,-4 1-81,4 3 1,-3 1 0,6-1 0,-7-1-69,4-2 1,-5 2 115,-3-2 1,1-2 27,-1 2 1,-3-5-59,0 1 1,-4-2 459,0-1 1,-3-1-123,-4 1 1,-2-5 891,-4-3 0,-2 2-934,-3-1 0,0-1 846,-3-3-1245,-2 0 556,3 5-813,-4-4 101,-5 4 143,-1-5 0,-5-1-575,0-3 0,-2 2 25,-1-5 0,1 0 159,-6-4 1,0-1 172,-6-2 0,2 2 300,-2-2 1,2-3-140,2 0 0,-2 0 167,-2-1 0,2 2 75,-2-2 1,2 2 324,1 1 0,0 4-294,1-4 1,-1 7-88,1 1 279,4 5-202,1-3 1,7 7-71,5 5 0,5 2 79,9 8 1,3 2-24,4 6 0,1-1 54,6 4 0,-2-3-4,-1 3 1,0-3-85,0 3 1,-1-4-7,-3 1 1,-3-3-16,-7 0 0,-3-6 52,-4-2 1,-5-2-83,-3-1 0,-3-2-295,-3-2 0,-3 2 545,-5-6 1,0 2-16,1-1 0,-2-3-43,-2 2 0,-2-2 57,-1-1 1,-3 0-91,2 0 0,-2 0-224,-1 0 0,-4 0-958,0 0 1328,0 5 0,9-4 0,0 4 0</inkml:trace>
  <inkml:trace contextRef="#ctx0" brushRef="#br0">23581 8129 19733,'1'-9'-2512,"3"1"1,-2 0 1345,5 5 1314,-4-1 0,3 4 1014,-3 0-679,-2 0 0,5 1-174,-2 3 0,-3 2-455,3 4 1,-3-3-294,-1 1 1,-5-1 473,-2 3 0,-3 0-35,0-3 0,-2 1 3,-2-4 1,2-1-114,-2-3 0,-2 0 156,2 0 1,0 0 104,3 0 0,4-5 172,0-2 1,5-3-112,-2-4 0,3 2-212,1-2 1,10 2 31,4 1 0,6 0 179,5 1 0,2 4-108,5 2 1,0 3 6,0 1 1,2 8 34,-2 3 1,-3 8 109,-7 2 0,-2 2 14,-3 5 0,-6 1-82,-7 2 0,-9-2-214,-6-1 0,-5-4 62,-9 1 0,-3-9-7,-8-5 1,2-2 59,-5-5 1,5-2-165,-2-5 1,4-4 213,4-8 0,2-1-147,5-5 1,5-2 85,6-2 0,0-1 70,7-2 1,0-3-212,7 3 0,6 2-104,8 1 0,3 2-135,4 2 1,4 8 162,6 3 0,-1 6-157,5 0 0,-1 8 223,1 3 1,-2 8 71,-5 7 0,-4 4 151,0 6 1,-6 3 150,-5 1 1,-2 3-224,-12-4 0,-5 1-171,-9-5 0,-9-1 0,-8-5 0,-11-3 50,-4-11 0,-5-3 221,2-8 1,1-2-15,6-5 1,3-5 467,8-9 0,3-5 27,7-3 0,4-6-4,7-4 0,3 1-151,8-1 1,7 5-57,6-2 0,8 8-495,4 3 0,6 12 217,4 6 0,2 5-797,2 2 0,2 9 468,-3 5 0,-1 11-1415,-10 7 0,-5 2 81,-4 9 1,-10-3-2133,-9 6 3626,-16-2 0,0-2 0,-12 1 0,3 0 0</inkml:trace>
  <inkml:trace contextRef="#ctx0" brushRef="#br0">13136 1181 8575,'-6'-11'-12,"0"1"141,3-1 1,2 0 470,-3 1 204,3-1 1,-3 1-244,1-1 0,-2 0 115,1 1 0,3 3-200,-2-1 1,-2 5 778,1-4-145,-4 4-195,2-1-48,0 4-178,2 0-12,4 0 0,4 0-140,3 0 0,9 0 2,5 0 1,5 0-114,6 0 0,1 0-369,3 0 0,1-5 22,6-2 0,-2-3-88,-2 0 0,3-1-823,-3 1 1,-3 2 499,0 1 1,-9 5-3091,-6-2 1314,-4 3 207,-7 1 1,-6 0 926,-8 0 0,-2 5-110,-8 2 1,-1-2 1083,1-2 0,-5 3 0,2 0 0</inkml:trace>
  <inkml:trace contextRef="#ctx0" brushRef="#br0">13476 947 8557,'-10'-5'-52,"0"-1"192,3-4 0,3 3 419,4 0 0,0-1-196,0-2 0,0 3 683,0 0 1,0 3 1626,0-3-1243,0 5-719,-5-3 0,-1 5-188,-5 0 0,1 6-61,-1 4 1,-3 5-121,0 2 1,-5 7-19,1-3 1,-6 10-43,0-3 1,-1 9-325,3-5 1,2-1-359,3-3 1,-2 3 343,5 1 0,-1-3-866,5-7 1,0-2 44,3-3-681,2-1 1037,5-6 0,2-4-829,1-2 0,2-4 629,2-4 0,1 2-488,-4-5 0,3 0-82,-4-4 1,1 0 1290,-4 1 0,-5-6 0,-1 0 0</inkml:trace>
  <inkml:trace contextRef="#ctx0" brushRef="#br0">13104 990 8557,'0'-17'0,"0"-2"1401,0 5 1,5 0-601,2 3 1,-1 4 920,1 0 1,0 4-809,4 0 1,3 3 178,0 3 1,4 8-423,-4 7 1,5 2 737,-1 1 0,1 4-661,-2 0 0,3 3-261,-2-3 1,-1 0-689,0-4 1,-2 0 232,2 1 0,-3-4-2019,4-1 0,-4-4 1198,4 1 1,-1-2 788,0-1 0,3 4 0,-3 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18933 6852 8531,'-11'0'0,"1"0"-539,-1 0 1,0-3 360,1-1 1,-4-1 466,-1 2 0,1-2-47,4-2 0,-1-2 142,0 1 0,1-1-125,-1-2 0,2 4-46,2 0 1,1 0 0,2-4 0,3 4 151,-3 0-376,3 5 318,1-3-456,0 5 1,5 0 93,2 0 0,7 0 22,4 0 0,3 4 107,4-1 1,2 2 40,5-1 1,8-3-40,3 2 0,11 2-293,3-1 1,-26-2 0,1-1 210,1-1 0,1 0 1,4 2-1,2 0-212,2-1 0,1 1 0,5 0 0,1 0 228,0-2 1,1 0 0,0 0 0,1 0-308,0 0 1,0 0 0,1 0 0,-1 0 292,2 0 0,1 0 0,2-1 1,0 1-1,-1-2 0,0 0 0,-1 1 1,-1 1-6,-4-2 0,-2 0 0,1 1 1,0 1 31,0 0 0,0 0 0,1 0 0,0 0-232,-1 0 1,-1 0 0,0-1 0,0-1 287,-4 0 0,-1 0 0,0 0 0,1-1-55,0 1 1,-1 1 0,0 0 0,-1 1 95,-2-2 0,0 0 0,-2 0 0,-1-1-27,-4 1 0,0 1 1,27-3 431,-2 4 0,-5 0-388,-6 0 1,-5 0-48,-9 0 0,-1 0 650,-3 0 0,-3 0-582,-7 0 265,-3 0 1,-4 0-505,-1 0 1,0 1-154,-3 3 1,2-3-162,-2 3 1,-1 0-1073,1 0 583,0 4 884,-1-2 0,4 5 0,-4-1 0</inkml:trace>
  <inkml:trace contextRef="#ctx0" brushRef="#br0">3063 7938 16172,'-21'-5'-689,"0"0"-16,-1-2 0,2-1 341,3 4 1,1-3 798,6 3 1,-1-4-144,0 1 0,2 1 48,2-1 0,-1 4 528,4-5-1036,0 6 298,4-7-389,0 7 536,5-2 1,2 4 145,7 0 0,-1 0-101,5 0 1,3 0 108,4 0 1,6 0-87,1 0 1,2 0 248,9 0 0,-1 0-203,12 0 1,-1-1-459,-22-1 0,2 0 1,1 1-1,2 0 144,5-3 1,0 1 0,2 1-1,0 1-72,3 0 1,0-1-1,1-1 1,0 1 82,4 0 0,1 0 1,-3 0-1,1 1-479,1 1 1,1 0 0,0-2 0,1 0 326,3 0 1,1 1-1,-2-1 1,0 0-434,3 2 1,1 0-1,1-1 1,0-1 504,-19 1 1,0 0 0,1-1 0,0 0-1,1-1 1,1 1-10,0 1 1,2 0 0,-2-1-1,-2 0 1,0 0 0,0-1 13,0 2 0,1 0 1,-1 0-1,0-1 1,0-1-1,-1 1 3,1 0 0,-1 2 0,1-2 0,0 0 0,0-1 0,1 0 65,1 0 0,0 1 1,-1 0-1,17-1 1,0 0-24,-2-1 1,1 1-1,-2 1 1,-1 0 53,-1-1 0,0-1 1,-2 3-1,-1 0-226,-2-1 0,0 0 0,-5 0 0,1 0 235,-4 0 0,1 0 0,-3 0 0,0 0-16,-2 2 1,-2 0 0,0 1-1,-2 0-55,0 0 0,0 1 1,25 1-31,-6 4 1,-1-4-5,-6 4 0,-4-3 354,-3 3 1,-9-4-380,-2 5 0,0-6 771,-4 1 0,1 2-871,-4-1 0,-4-1 473,-3-3 1,-2 0-758,-1 0 0,-1 4-364,1-1-1,0 1-750,-1-4 1406,1 5 1,-1 5 0,1 7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9115 9002 22950,'-1'-10'-4333,"-2"3"0,0-3 2937,-4 3 0,4 1 1088,-4-1 1,4 4-161,0-4 702,-3 4 1,0-5 99,-5 5 1,4-2 175,0 1 1,0 3-556,-4-2 1,1 0 1025,-1 0 0,-1 1-314,-2-1 1,1 8 236,-5 5 1,1 3-229,-5 9 0,1 2-165,0 12 1,0-1-474,-1 8 1,2 2-371,2 8 0,3 0-69,4 0 1,6-1 100,1-2 0,4-4-188,4-7 0,7-7-208,11-7 0,4-7 627,6-4 1,4-3 511,3-4 1,-1-3 70,1-4 0,-1-1 178,1-2 0,5-1-101,-5-7 1,-2 3 70,-8-6 1,0-1 136,-4 0 1,2-3-185,-5 0 0,-4 1-146,-7-1 0,-5 0-769,-2-7 1,-3 1 61,-1-4 1,-6 3-457,-5-3 0,-4-4 44,-6-4 0,-2-6-161,-2 3 1,3-5-220,-3 5 0,3 2 400,0 2 1,-1 3 38,1 3 0,0 8-60,8 7 0,-4 7 579,4 3 0,1 4-276,6 4 0,-2 6 460,6 8 1,-1 2-1,4 2 1</inkml:trace>
  <inkml:trace contextRef="#ctx0" brushRef="#br0">9966 9746 17738,'-5'1'-466,"1"3"1,-1-2 410,2 6-363,-6-1 1,8 3 36,-2 1 1,2 0 94,1-1 1,0 1 200,0-1 1,0-2 34,0-1 1,4-1-93,3 1 1,3 1-3,0-5 1,6 1 181,2-4 0,3 0 170,4 0 0,1 0 271,2 0 1,3 0-185,-3 0 1,4-4 205,3 1 0,-3-5-139,0 1 0,-1-4-47,-6-3 1,0 2-112,-4-2 1,-1-3-241,-2-1 1,-6-2-219,-5-1 0,-5 0-21,2-1 1,-3-4-113,-1-2 0,0-4 163,0-3 0,0-3-162,0-5 1,0-3 178,0 0 1,0-4-178,0 4 1,0 0 377,0 4 1,-5-1-96,-2 1 0,-3 4 78,0 2 0,-6 4 127,-1 4 1,-5-2 98,-2 6 1,0 3-81,-4 7 1,-1 6 314,-3 1 1,0 6-118,1 1 1,0 4 130,2 7 1,-1 6-2,1 4 0,3 1-46,2 7 1,2-1-344,5 4 0,-4 5-46,4 2 0,3-1-73,3 1 1,1-5-359,7 1 0,-4 0 194,3 0 1,2-5-273,5 2 0,5-8-71,6 1 0,3 2 197,8 2 1,2-3 117,5-1 1,1 1-206,3-2 1,2 6-355,4-2 1,-4-2 162,-2-1 645,-3-2 0,0 2 0,0-3 0,-1-3 0,-5-4 0,-3-1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17093 4682 22851,'-11'0'-1937,"-3"4"990,0 3 1,-4-1 851,4 1 153,-5 1 0,6 2-84,-5 1 0,4-4 414,-4 0 0,1-1-78,-5 1 1,6 1-47,2-4 1,1 1 773,-1-2 601,2-2-764,-4 4 0,10-6-480,3-3 1,8 3 81,5-2 1,8 1 54,10 2 0,7 0-53,11 0 0,3 0-217,8 0 1,-27 2 0,0 0-256,4 0 1,0-1 0,1 1 0,2 0 170,3-2 1,1 0-1,3 2 1,0 0-427,5-1 0,1 1 0,1 1 0,1-1 477,3 0 0,0-1 0,1 0 0,1 1-92,0 1 0,0 1 0,-1-3 0,0 0-134,-6 1 0,-1 0 0,-1 0 1,-1 1-23,-3-2 1,0 1-1,-1 2 1,-2-1-99,-1-1 0,-2 0 0,-1 0 0,-2 0 127,-4 0 1,-1 0 0,26-1 91,-6 3 1,-5-3-102,-10-1 0,-5 0 823,-12 0-554,-8 0 577,-5 0-847,-19 0 0,-10-4-375,-18 1 0,-10-1 199,-9 4 1,28 0 0,-2 0-356,-2 0 0,-1 0 0,1 1 1,-1-1 187,-3 2 1,0 0 0,2-1 0,-1-1 40,1 2 0,0 0 1,0-1-1,1-1 197,4 0 0,1 0 0,2 0 1,0 0 423,-22 0 0,8 0 600,13 0 303,12 0 1,26-1-745,12-3 0,14 3-93,14-3 1,8 3-220,-20 1 0,0 0 0,0 1 1,1-1-167,2 2 0,1 0 0,1-1 0,0-1-95,0 2 1,0 0-1,0 0 1,0 2-277,-2-1 1,0 1 0,-2-1 0,-1 0-605,-2 0 1,0 1-1,23 3-419,-12 3 1,-14 2 1393,-18 2 0,-7-4 0,-12 4 0,-3 0 0</inkml:trace>
  <inkml:trace contextRef="#ctx0" brushRef="#br0">11753 9853 27895,'-11'-1'-1778,"-4"-3"1,0 3 1421,-3-3 1,3 2 865,4-2 0,1 3-177,-1-2 1,2 0 201,1 0-1007,-1 2 997,8-4-1077,-4 5 1,5 1-75,0 3 0,1 0 196,3 3 0,2 3 206,4-3 0,2-1 238,2 1 1,3-1 228,4 1 0,4 1 241,0-4 1,6 0-262,0 0 1,5-3 465,3 3 1,2-3 208,-2-1 1,6-1 52,1-3 0,5-2-348,-1-4 1,-3-1-268,-1 0 0,-2-3-188,-2 0 0,-1-5 52,-6 1 1,-1-2-218,-9-1 0,-1 0-18,-7-1 0,-1-2-456,-6-1 0,1-5 183,0 2 1,-4-3-322,0-1 1,-1-2 69,1 2 0,-1-2-186,-3 5 0,-1-1 35,1-2 1,2 0 173,-2 0 1,1 1-83,-4 3 0,1-3 354,3 3 1,-3-2 144,2 2 1,-3 0 21,-3 4 0,0 2-99,-4 1 1,0-3 373,-3 7 0,-5-5 103,1 8 0,-5 0 219,2 3 0,-7-3 41,-1 0 1,-4 3 33,0 4 0,-6 4 140,-4-4 0,-6 4 304,-1 0 0,-6 3-385,-1 3 1,-2 7-134,25-4 1,0 2 0,0 2 0,0 0-331,-2 1 1,0-1 0,2 1 0,1 1-172,0 2 0,1 0 0,1 0 0,0 1 0,0 0 0,1 1 0,0 2 0,1 1 0,1 0 0,2 1 0,-22 21 0,12 2 0,-1 3-125,8 0 0,1 4-897,7-4 1,1-1-57,6-6 0,4 2 20,2-2 1,3 2-108,1-2 1,1-3 248,3-4 1,6-1 528,8-3 1,7 2 196,3-5 1,8-2 510,3-5 0,8 1 335,6-5 0,-23-7 0,2-1-177,1-2 1,1-1 0,0 2 0,1-2-82,-2 0 1,1-2-1,-1 1 1,0-2 175,3-1 1,-1-1-1,-2-2 1,-1-2-188,0 0 1,0-2 0,-3-1 0,0-1-226,20-7 1,-1 0-752,-6-1 0,-10 2 469,-7-2 120,-7 7 0,-9 0 0,-2 3 0,-2 1 0</inkml:trace>
  <inkml:trace contextRef="#ctx0" brushRef="#br0">13285 6203 23906,'-15'-5'-1573,"3"1"960,-2-3 0,2-2-322,1 6 1594,1-5 1,2 6-134,1-1 1,5 3-233,-2 3 1,3 3-595,1 5 1,6-2 14,5-2 0,5 3 811,9-3 1,4 1-62,6-1 1,8-2 353,6-5 1,8 0-599,3 0 1,-25 0 0,1-1-138,1-1 0,1 0 0,0 0 1,2-2-317,-1-1 0,0 0 1,0-1-1,1 1 490,0 0 1,1 0 0,0 1 0,-1 0-71,-4 1 1,-1-1-1,-4 3 1,-2 0-184,13-3 1,-6 3-1305,-11 1 845,-1 0 1,-19 1-679,-5 3 1,-9-2 958,-13 5 0,-8 4-401,-6 3 1,-9 2 284,-4-2 1,-7-1 411,-1 5 0,26-10 0,-1 0-224,1 1 1,1 0 0,0 0-1,0 1 145,-23 4 0,3 0 804,1-3 0,14-1 913,7 1-434,9-5 1,19-1-574,7-5 0,12-1 487,9-3 0,13-1-637,5-2 0,10-1-748,-24 6 0,0 0 0,0-1 0,0-1 264,2 2 1,-1 1 0,2-3 0,0 1-81,1 1 0,-1 0 0,2-2 0,-1 1-485,2 1 1,-1 0 0,-2 0 0,0 1 231,-1 1 0,-1 0 0,26 0 213,-6 0 0,-1 3 0,-8 1 0,-6 1 0,-9 3 0,-5 4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18327 11002 14580,'-7'-4'-1347,"0"1"1,3-2 1518,-3 1 0,3 2 570,-3-5 1,5 3-78,-2-3 0,0 4 555,0-4 0,1 3 37,3-3-394,0 5 1,0-4-294,0 2-215,0 3 1,-4 8 195,0 7 0,-3 6-944,4-5 0,-5 4 411,0-2 0,-1 2-398,-2-1 1,-3 1 457,0-5 1,-5-1-57,1-6 1,2-2 796,-2-5 0,5-1 114,-1-3 0,3-8-925,4-9 0,2-5 312,5-6 1,10 1-68,4 3 0,6-3 200,5 3 0,3 2-496,8 1 0,0 4 116,3 3 0,3 4 126,-3 7 0,-3 2 81,0 5 1,-1 10-127,-3 4 1,-7 9-330,-11 6 0,-7 3 104,-3 3 0,-9 3-330,-5 4 0,-11 0 97,-7-3 1,-7-2 368,-4-6 0,-2-1 97,2-5 1,-1-5 128,5-9 1,-2-6 45,2-1 0,6-9 122,1-5 1,6-8-261,4-10 1,4-2 222,7-9 1,3 1-1059,8-1 0,6-2 389,8 2 1,3 2-187,4 2 0,1 6 405,2 4 1,3 8 417,-3 3 0,3 6-56,1 5 0,-5 4 177,-2 6 0,-7 6-330,-4 12 0,-3 3 308,-4 8 0,-4-2-169,-6 5 0,-4-3-29,-8 3 0,-2-2-425,-8 2 1,1-2 266,-4-5 1,1-5-134,-2-2 0,-1-7 0,1-4 0,0-7 0,0-3 0,3-9 0,5-6 0,1-9 0,2-8 0,4-4 0,7-4 0,2 2-406,5-5 1,10 4-914,4-4 0,5 2 626,2 1 0,5 6 284,2 8 1,3 5 288,1-1 1,-1 10 491,-3 1 0,2 9-31,-5 5 1,-4 8 85,-3 7 0,-7 0 441,0 7 1,-5 0-551,-6 7 1,-6-2-94,-5 5 0,-4-5 2,-6 2 1,-2-3-86,-2-1 1,2-5-120,-6-2 0,2-9-23,-1-5 0,2-5 0,5-6 0,-1-6 0,1-5 0,5-9 0,1-8 0,8-7 0,4 0 0,6-5-1029,4 1 1,8 1 371,2-1 0,7 8-13,1-1 1,4 11 277,0 0 1,0 8 115,0 2 1,1 6 371,-1 9 1,-3 7 310,-2 6 0,-7 8 449,-6 3 0,-2 3-607,-5 1 0,-6 4 102,-5-1 1,-8 1-11,-6-5 1,-2 0 269,-5-2 1,0-1-503,-4-7 0,0-3-109,0-11 0,1-2 0,3-5 0,-2-10 0,5-4 0,2-10 0,5-4 0,4-4 0,7-3 0,2 2 0,5-3 0,1 7 0,3 0 0,6 7 0,8 0 0,2 4 0,1 7 0,1 3-1632,-1 8 0,4 4-425,0 3 0,-1 8 2024,-2 2 1,-1 8 0,0 2 0</inkml:trace>
  <inkml:trace contextRef="#ctx0" brushRef="#br0">16008 9385 17635,'-6'-5'-2611,"-3"4"0,6-5 1968,-4 2 1197,5 3-1396,-3-8 473,5 7 787,0-7 1,1 8 708,3-3 0,-2-1-257,5 2 1,0-4 236,4 3 1,0-4 13,-1 1 0,2-3 123,2 0 1,-1-1-21,5 1 1,0-5-280,3 1 1,4-5-264,0 1 1,4 0-1158,0 0 0,5-5 45,1 6 1,1-6 204,-4 5 1,1 0 39,2 0 1,2-2-93,2 2 1,-3-1 151,-4 1 1,1-2-88,3 2 1,-1-2 155,1-1 0,-1 0 395,-6 0 1,0-1 5,0 1 0,0-3-203,-4 3 0,1-3 46,-1 7 1,-3-3 27,3-2 1,1 2-132,-1 2 0,0-2 81,-4 3 1,0 1-79,0 2 0,1-1 1948,-1 1 0,-3-4-1957,-1 4 0,-5 3 372,-1 4-305,0 0-63,-10 1 0,2 1-504,-6 5 1,-1 1-200,-6 3 0,0 5 546,-8 6 0,2 0-380,-2-1 0,-2 1-133,2 3 1,2 1 213,-2-5 1,5 2-71,-1-2 1,2-2 416,1 2 1,-4 2-1,-2 1 1</inkml:trace>
  <inkml:trace contextRef="#ctx0" brushRef="#br0">17657 9108 18596,'0'-6'-1065,"0"-3"-341,0 3 371,0 0 1427,0 1 0,-5 14 0,-1 3 0</inkml:trace>
  <inkml:trace contextRef="#ctx0" brushRef="#br0">17412 9342 20143,'32'-27'2512,"-5"1"0,3 6-2384,-6 2 1,1 3-323,-3 4 0,-1 0-270,0 1 1,-3 0 99,0 3 1,-5 2-410,1 5 0,-1 0-4,1 0 0,-3 2 19,-1 1 1,-4 3-477,-6 5 1,0 4-638,0 3 1615,-5 2 0,-10 6 0,-7 1 0</inkml:trace>
  <inkml:trace contextRef="#ctx0" brushRef="#br0">17412 9831 16941,'47'-31'2278,"-3"0"-2555,2 2 1,-2 3 105,-2 5 1,1 0 689,-1 0 0,-5 2-892,-5 4 1,-1 2 23,-6 10 1,-4 1-411,-3 5 1,-5 3 155,1 5 0,-7 4-258,-4 3 1,-4 7 631,-6 3 0,-5 3 0,-9 1 0</inkml:trace>
  <inkml:trace contextRef="#ctx0" brushRef="#br0">17284 10566 13346,'16'0'100,"0"0"1,6-5 0,-1-1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4276 3990 24422,'0'-11'-6762,"0"4"4953,0 0 1,0 0 1013,0-4 0,0 4 467,0 0 0,0 4 107,0-4 1,0 3-40,0-3 125,0 5 1,1-3-1045,3 5 2312,-3 0-538,4 0 1,-4-1 261,2-3-9,-2 3-10,4-4-159,-5 5 418,0 0-1284,0 5 0,-1 0-276,-3 2 0,-1 1 401,-6-4 1,-1 4 207,-2-1 1,-1-1 226,-3 1 1,-2-1-45,2 1 1,1-2 151,0-5 0,0 0-233,-1 0 0,0 0 423,3 0 1,1 0-211,4 0 1,2 0-107,1 0-494,0-5-626,1 4 98,2-4 214,4 5 1,1 0 503,2 0 0,3 0 125,5 0 0,1 1-230,2 3 1,6-3 111,5 3 0,9-3 7,2-1 1,8-5 478,6-2 1,4 1-640,-24 3 1,1-1 0,1 1 0,2-1 364,5-1 1,0-1-1,-1 1 1,0 0-461,1-1 1,0 1-1,-2 0 1,1 0 209,-1 2 1,1-1 0,-2 1-1,1 0 31,-1 1 1,-1 1-1,-3 0 1,-2 1-55,24-4 1,-4 3-59,-7 1 0,2 5-82,-6 2 0,-2-2-23,-2-2 1,-3-2 79,-4-1 1,-2 0 63,-4 0 1,-2 0 371,-3 0 0,-1 0-186,-6 0 1,1-1 484,0-2 0,-4 1-477,0-1 0,-5 0 356,2 0-516,-3 2 0,-7-5-502,-5 2 0,-4 3 225,-6-2 1,-6 1 36,-5 2 1,-6 0 187,-8 0 0,0 5-291,-8 2 1,4-1 244,-7 1 1,3-3-98,0 3 0,-2-4 499,-1 4 1,-2-1 2,6 1 0,3 2-4,11-6 1,4 4 268,6-3-29,8-1-519,10-3 0,11 2-202,7 1 0,12-2 283,6 3 1,7-3-34,7-1 0,1 0-118,10 0 0,2-3 138,1-1 1,3 0-255,-7 4 1,0-3 114,0-1 1,0-3-288,0 4 0,-3-4 658,-7 3 1,-2 1-484,-5 3 0,2-4-481,-2 0 1,-3 6 627,-12 5 0,0 1 0,-3 1 0,4 2 0,2 2 0</inkml:trace>
  <inkml:trace contextRef="#ctx0" brushRef="#br0">13562 4118 26267,'-11'0'-76,"0"-1"-519,1-3 1,-1 2 3666,0-5-4247,1-1 1,-1-2 554,0-1 1,6 1-102,1-1 0,2 0 98,-2 1 0,3-1-440,-3 0 1,3 4 143,1 0 0,0 4 293,0-5 0,0 5-476,0-4 829,0 4-377,0-1 223,0 4 0,4 4 565,-1 4 1,4-3 378,-3 3 0,3-5 84,-3 4 0,5-3 79,2 3 0,0-5 438,7 2 0,-4 0-184,4 0 0,0 1 74,3-2 1,2 0-76,1 4 0,4-4-59,3 4 1,3-4-65,1 0 1,4 2-31,7-1 1,-1 0-769,5 0 1,-1-3 204,4 3 0,2-3-99,2-1 1,-3-1 98,3-3 1,1 2-67,-2-5 1,-25 5 0,0 0 6,-1-2 1,0 1-1,28 1-63,-1-2 1,-7-1-86,0 2 0,0-1-10,3 4 0,-8 0 0,-3 0 0,-1-3 0,1-1 0,1 1 0,-1 3 0,0 0 0,-3 0 0,1 0 0,-5 0 0,4 0 0,-3 0 0,-1 0 0,-3 0 0,0 0 0,0 0 0,0 0 0,0 0 0,-2 0 0,-1 0 0,1 0 0,-1 0 0,0 0 0,0 0 0,0 0 0,-4 0 0,0-2 0,-4-1 0,1 0 0,-1-4 0,-5 4 0,-2-4 0,-5 4 0,-2 0 0,-5-3 0,3 5 0,-5-4 0,-5 5 0,-2 0 0,-2 0 0,-2 0 0,-3 0 0,0 0 0,-5 0 0,1 0 0,-3 0-309,-4 0 0,2 1 433,-1 3 1,-4-3 59,0 2 1,-3-1-185,-1-2 0,1 3 0,-1 1 0,-5-1 0,-2-3 0,-2 4 0,-2-1 0,-1 4 0,-2-3 0,-1 1 0,-3-2 0,0-1 0,3 1 0,-3 2 0,0-2 0,-4 1 0,0-4 0,-1 1 0,5 3 0,3-3 0,1 2 0,-1-1 0,1-2 0,-1 0 0,5 0 0,3 0 0,0 0 0,1 3 0,-1 1 0,2-1 0,6-3 0,-1 0 0,0 0 0,-3 0 0,4 0 0,-4 0 0,7 0 0,-2 0 0,2 0 0,-2 0 0,6 0 0,-1 0 0,4 0 0,0 1 0,4 3 0,-2-3 0,5 3 0,-1-3 0,5-1 0,3 3 0,0 1 0,4-1 0,-1-3 0,4 5 0,1-4 0,2 3 0,4-3-79,8-1 1,1 0 20,5 0 1,5 0 99,3 0 0,6 0 52,4 0 0,7 0-94,4 0 0,2-1 0,1-3 0,0 2 0,0-5 0,7 3 0,-29 1 0,1-1 0,0 1 0,0 0 0,2 0 0,0-1 0,-2 0 0,1-1 0,-2 1 0,1 1 0,1 0 0,-1 1 0,2 0 0,0 0 0,-4 1 0,0 0 0,0-1 0,0 1 0,29-1 0,-2-1 0,-3 2 0,0 1 0,-7 0 0,6 0 0,-7 0 0,0 0 0,3 0 0,0 0 0,2 3 0,-1 1 0,-3-1 0,-4-3 0,4 1 0,3 3 0,-3-2 0,-1 5 0,-2-4 0,-2 0 0,2 0 0,2 0 0,-7-2 0,0 3 0,-5-3 0,-2-1 0,0 0 0,0 0 0,-6 0 0,-5 0 0,1-3 0,-5-1 0,-1-3 0,-2 3 0,-2-3 0,-2 4 0,-4-5 0,4 6 0,-9-7 0,4 8 0,-10-4 0,-2 5 0,-7 0 0,-4 0 0,-2 0 0,-1 0 0,-5 0 0,-3 0 0,-2 0 0,0 0 0,-6 0 0,-2 0 0,-4 0 0,-3 0 0,1 0 0,-4 0 0,-1 0 0,-3 0 0,22 2 0,-1-1 0,-1 1 0,-1 0 0,0 0 0,-1 0 0,0-2 0,-1 0 0,1 0 0,-1 0 0,-1 0 0,0 0 0,0 0 0,0 0 0,-1-1 0,1 2 0,3 0 0,0 1 0,1 0 0,2 0 0,-1 0 0,1-1 0,-26-1 0,-2 0 0,6 0 0,2 0 0,9 0 0,-1 4 0,1-1 0,0 1 0,3-4 0,3 3 0,4 1 0,0 0 0,0-4 0,0 3 0,0 1 0,4-1 0,-1-3 0,9 4 0,-1-1 0,3 1 0,1-4 0,1 1 0,6 3 0,2-3 0,1 2 0,5-2 0,-3-1 0,5 0 0,6 0 0,5 0 0,4 0 0,6 0 0,5 0 0,3 0 0,3 0 0,3 0 0,4 0 0,7 0 0,-1-1 0,5-2 0,-1 2 0,5-3 0,4-1 0,-29 4 0,2-1 0,2-2 0,1 1 0,1 1 0,1 0 0,4-1 0,0-1 0,1 2 0,0 0 0,2-1 0,0-1 0,-2 3 0,0-1 0,0-2 0,1 1 0,-2 1 0,1 0 0,0 0 0,0-1 0,-4 1 0,0 1 0,-3 0 0,-1 1 0,24-4 0,-2 3 0,-2 1 0,2 0 0,-1 0 0,-7 0 0,-8 0 0,-1 0 0,1 0 0,1 0 0,-5 0 0,1 0 0,-4 0 0,1 0 0,2 0 0,-2 3 0,3 1 0,-7 0 0,0-4 0,-6 0 0,2 0 0,-4 0 0,-3 0 0,-3 0 0,-4 0 0,-5 0 0,-1 0 0,-5 0 0,-5-4 0,-2 0 0,-4 1 0,-3 3 0,-2 0 0,-6 0 0,-4 0 0,-2 0 0,1 0 0,-2 0 0,-3 0 0,-3 0 0,-5 0 0,1 0 0,-1 0 0,1 0 0,-4 0 0,1 0 0,-2 0 0,-6 0 0,-1 0 0,-5 0 0,-3 3 0,27-1 0,0 0 0,-1 0 0,1 1 0,-2-1 0,0-1 0,2 0 0,-1 0 0,0 0 0,-1 1 0,1 0 0,1 1 0,0-1 0,0-1 0,0 2 0,-1-1 0,-1 0 0,1 0 0,-28-1 0,31 0 0,0 1 0,-25 1 0,1 0 0,4-2 0,-4 3 0,8-3 0,-3-1 0,5 1 0,5 3 0,1-3 0,3 3 0,5-2 0,-2 2 0,7-3 0,1 2 0,0 0 0,-1 0 0,7-2 0,1 3 0,4-3 0,2-1 0,4 0 0,0 0 0,5 0 0,-3 0 0,5 5 0,5-4 0,2 3 0,2-3 0,2-1 0,5 0 0,6 0 0,4 0 0,5 0 0,3 0 0,1 0 0,4-1 0,7-3 0,3 3 0,4-3 0,1 2 0,3-2 0,3 3 0,-26 0 0,-1-1 0,2-1 0,0 1 0,2 0 0,1 0 0,-1-1 0,1-1 0,1 2 0,0 1 0,-1-3 0,0 1 0,1 1 0,0 0 0,-4 0 0,0-1 0,-3 1 0,-1 1 0,27 0 0,-8-3 0,-3 3 0,-4 1 0,-6-4 0,-6 1 0,0-1 0,-6 4 0,-4 0 0,-3 0 0,-5-4 0,2 2 0,-4-1 0,-4 2 0,0 1 0,-4 0 0,6 0 0,-8 0 0,4 0 0,-5 0 0,-5 0 0,-1 4 0,-8 2 0,0 5 0,-1 0-401,0-1 1,2 2 202,-4 2 1,-6 7-1,-4 7 1</inkml:trace>
  <inkml:trace contextRef="#ctx0" brushRef="#br0">14923 4777 26894,'-11'0'-855,"1"0"-108,-1 0 0,0-1-39,1-2 1047,-1 1-198,5-7 1,-2 7 381,4-5-1852,-4 4 1026,7-6 0,-5 6 201,3-4-1175,1 5 171,-2-8 346,4 5 728,0-1 0,0 0-1120,0 2 1728,0 3-688,0-4-398,0 5 2854,0 5-1902,0-4 0,4 5 375,3-2 0,6-3 533,2 2 0,5-1-24,1-2 1,5 0 66,6 0 0,1 0-26,2 0 0,3 0-224,5 0 0,4-4-1020,3 0 0,3-3 1176,4 4 1,-3-4-301,3 3 1,2-1-537,-29 4 1,0-1 0,28 0-156,-1-6 0,-6 5 126,-2-4 1,2 3-50,6-3 1,-3 4 28,3-4 0,-3 1-33,-1-1 0,3 1-95,-3 2 1,3 3-41,-7-3 1,3 3 36,2 1 0,1 0-30,-2 0 1,-1 0 8,-6 0 1,-1 0-11,5 0 0,2 0 1,1 0 0,4 0-32,-4 0 0,1 0 145,7 0 0,-1-1-62,-28-1 0,0 0 0,-2 1 0,0 0 36,0-2 0,0-1 0,0 3 1,1 0-36,0-1 0,1 0 1,1 1-1,1 0-10,-3-1 0,1 0 1,2 2-1,-1-1-67,-3-1 1,0 0 0,1 2-1,0-1 48,1 1 1,0 0 0,2 0 0,0-1-10,-1-1 0,1 1 1,-1 0-1,-1 0 41,0 0 1,0-1 0,-1 1-1,0 1-31,5 0 0,-1 0 0,2 0 1,0 0-16,0 0 0,0 0 0,2 0 0,-1 0-201,-3 0 0,1 0 1,0-1-1,1 0 248,0 0 0,1-1 1,0 1-1,0 1 12,0-2 0,-1 0 1,1 1-1,-1 1 21,-3 0 0,0 0 0,2 0 0,0 0-51,-1 0 0,1 0 0,1 1 0,0 2-3,-1-2 1,-1 1 0,3 0 0,-1 1 2,-5-1 1,-1-1-1,3 0 1,0 0 8,-1 0 1,1 1-1,2 0 1,0 1-11,2-2 1,-1 1 0,-1 2 0,0-1-20,-4-1 0,0 0 0,1 2 0,1-1 19,0-1 1,-1 0 0,4 1 0,0 1-132,-4-3 0,1 1 1,1 2-1,-1-1 241,22 1 0,-26-1 1,1 1-57,25 0 0,3 3 1,-5-4 0,1 5-45,-5 0 1,3-3-42,4 3 1,1-5 44,-28 1 0,0-1 1,28 1-14,-5 3 1,0-5 20,0 2 1,4-3 17,0-1 1,-4 0 234,-3 0 1,-6 0-245,3 0 1,0 0 464,-1 0 0,-5 0-209,-5 0 0,0-1-14,0-3 0,-1 3-165,-3-3 1,-1 3 63,-3 1 0,3 0-168,-3 0 0,0 1 0,0 3 0,-6-3 0,0 3 0,-1-2 0,-3 2 0,1-3 0,-2 2 0,2 2 0,-5-1 0,1-1 0,-5-3 0,1 0 0,-1 0 0,-2 0 0,-1 0 0,-5 1 0,2 3-2094,-3-3-1105,-1 4 1328,0 0 1,-1-3-1521,-3 5 3199,3-5 1,-18 8-1,1-4 1</inkml:trace>
  <inkml:trace contextRef="#ctx0" brushRef="#br0">2585 5895 25040,'-11'-11'-4701,"0"0"1,4 4 3044,0 0 1247,0 0 1,-2 0 673,2 0-155,-3 0 0,8-4-272,-5 0 0,4 1-24,0-1 0,2 1-277,1-1 1,0 0 593,0 1 0,0 3-6,0-1 0,1 6 616,2-1 0,0-2 6,4 1 342,0 1 0,3 4 11,1 2 1,0-1-10,-1 1 0,1 2-317,0-2 0,-1 2-106,1-1 0,3-3 249,0 2 0,5 0-827,-1 0 1,2-1 331,1 1 0,5-2-550,3-1 0,1 4 284,2-1 1,5 1-129,2-4 1,7 1 321,4 3 1,2-3 30,1 2 1,1-1-131,3-2 0,2 0-164,-27 0 1,0 0-1,0 0 1,0 0-20,0 0 0,0 0 0,-1 0 0,1 0-38,0 0 0,0 0 0,1 0 0,-1 0 45,2 0 0,0 0 1,-2 0-1,1 0-57,0 0 0,1 0 0,1 0 1,0 0-12,0 0 1,1 0 0,-1 0 0,0 0-6,3 0 0,-1 0 0,-3 0 0,-1 0 13,3 0 1,-1 0 0,1-2 0,-1 0 100,0 0 1,1 0-1,1 0 1,0 0-87,3 0 1,-2 0 0,-2 1 0,-1 0 96,1-3 1,-1 1 0,-1 1-1,0 1-36,-1 0 0,1-1 1,0-1-1,1 1 9,0 0 1,0 1-1,0-1 1,-1 0-73,-2 2 1,0 0 0,0 0-1,0 0-5,-1 0 0,1 0 0,2 0 1,-1 0-56,-2 0 1,1 0 0,2 0-1,0 0 44,-2 0 1,0 0 0,0 0 0,1-1 49,2-1 0,1 0 1,-2 2-1,1-1-50,1 0 1,-1-1 0,0-1-1,-1 1 12,-2 0 0,0 0 0,-1-1 1,0-1-25,-1 2 0,0 1 0,1-3 0,0 1 0,26-1 0,-1-3 0,-2 3 0,-1-3 0,0 4 0,-23 1 0,0 0 0,30 2 0,1-1 0,-8-3 0,5 3 0,-28-1 0,0 1 0,1 0 0,1 1 0,0 0 0,0 0 0,28-2 0,-30 1 0,0-1 0,30 1 0,-28-1 0,0 0 0,2 0 0,0-1 0,-1 2 0,1-1 0,-1-1 0,0 1 0,-3 0 0,0 1 0,2 0 0,-1 0 0,-1 0 0,0-1 0,3 1 0,-1 1 0,0 0 0,0 0 0,1-2 0,0 0 0,-2 0 0,-1 1 0,1-1 0,0 0 0,1 2 0,0 0 0,0 0 0,0 0 0,0 0 0,0 0 0,28 0 0,0 0 0,-3 0 0,3 0 0,-2 0 0,-1 0 0,0 0 0,-8 0 0,4 0 0,4 0 0,1 0 0,2 0 0,-2 4 0,-5-1 0,2 1 0,1-4 0,2 0 0,3 0 0,-30 0 0,-1 0 0,27 0 0,3 0 0,-3 0 0,-27-2 0,0 0 0,27-1 0,1-1 0,-1 4 0,-3 0 0,3 0 0,-4-1 0,-4-3 0,2 3 0,-5-2 0,5 1 0,-1 2 0,1 0 0,-2 0 0,-1 0 0,-6 0 0,4 0 0,0 0 0,0-3 0,-3-1 0,-1 0 0,1 0 0,3 3 0,0-3 0,3-1 0,-7 2 0,3-4 0,-6 3 0,4-3 0,3 4 0,-1-2 0,4 1 0,-3 3 0,4-2 0,-4 1 0,4 2 0,-4 0 0,3 0 0,-2 0 0,2 0 0,2 4 0,6 0 0,-6-1 0,2-3 0,-2 0 0,2 0 0,0 0 0,0 0 0,0 0 0,0 0 0,1 0 0,-1 0 0,1-3 0,3-1 0,-6 0 0,2 4 0,-2-3 0,2-1 0,1 1 0,3 3 0,-6-1 0,2-3 0,-2 3 0,2-3 0,1 3 0,3 1 0,-3 0 0,3 0 0,2 0 0,2 0 0,-29 2 0,1 0 0,2 0 0,0-1 0,-1 1 0,-1 0 0,2-2 0,1 0 0,-1 0 0,-1 1 0,0 1 0,0 0 0,2-2 0,0 1 0,-1 1 0,1-1 0,-2 0 0,0-1 0,0 1 0,0-2 0,0 1 0,0 0 0,0 0 0,-1 0 0,2 2 0,-1 0 0,0 0 0,-1 0 0,-2 0 0,-1-1 0,30-1 0,-1 4 0,-2-1 0,-27-1 0,1 0 0,29-2 0,-3 0 0,-4 0 0,-4 0 0,-7 0 0,1 0 0,-1 0 0,-4 0 0,-2 0 0,-4-4 0,-4 1 0,-2-1 0,-5 4 0,-5-1 0,-6-3 0,-4 3 0,-6-4-150,0 5 0,0 6-2307,0 5 1,-2 6-3102,-5 7 5134,-5 4 1,-19 8 0,-2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14945 10719 11708,'14'-15'483,"-4"2"-875,-1 4 1,-4-4 218,5 3 0,-5-3 109,4-1 208,-5-1 0,2 1 6,-6-1 1,0 1 203,0-1-230,0 7-337,0-5 0,-2 12 76,-2-4 1,0 3-45,-5 2 0,-1 0 89,-4 0 1,-1 2 133,1 3 0,-7-4-27,-4 4 0,-2 3 59,-2 2 0,-5-2 122,1 2 0,-8-2-83,3 1 1,-9 9 73,-1-4 0,-7 4-100,2-3 1,2 6-160,-3 3 0,6 1 127,-5 0 0,0 7 17,-5-3 1,2 3 40,3-3 1,-2 6 13,7 4 0,-5 3-21,4 1 1,3 2-91,7 4 1,-1-3-39,6 7 1,0 0-6,5 5 0,7-5-33,2 1 0,-1 0 12,2 9 1,1-3-28,9 2 1,2-2-29,7-2 1,0 5 17,0-1 1,2 1-35,3-5 0,4 0-11,11 0 0,4 2-28,10 2 0,3-2-264,6 3 0,4-5 338,6-5 0,8-3 103,-23-27 1,1-3 0,2-3 0,0-3 116,5-1 0,0-2 0,3-2 1,2-2-248,1-2 0,2-1 1,3 0-1,0-1 328,1-3 0,0 0 0,-2 0 0,-1 0-86,3 0 0,0 0 0,-5 0 1,0 0 22,0 0 1,0 0 0,0-1 0,-1 0-15,1-1 1,0-1 0,-1 0 0,-1-2 1,2-1 1,0-2 0,0-2 0,-1-1-20,1-1 0,0 0 0,-1-2 0,-1 1-58,2-2 1,0 1 0,-5-1-1,-1 1-94,-3 0 1,-1-1 0,0-2 0,-2-2-96,31-19 1,-34 19-1,0 1 5,29-21 1,-4 0 31,-5-4 1,-2-1 88,-7 1 0,-1-7-9,-5-3 0,-6 3-50,-3 2 1,-10-4 29,-4-1 0,-6-10-68,-4-4 1,-4-4 75,-6-1 1,-3-1-100,-7 1 1,3 32-1,-3-1-1,-6-2 1,-2-1 0,1 3 0,0 0-274,-4-2 1,-1-1 0,1 2 0,0 1 187,-5-3 1,-1 1-1,2-1 1,0 1-210,-4-1 1,0 1-1,4 5 1,0 0 119,-3 1 0,-2 2 1,1 5-1,-1 2 56,-1-2 0,-1 2 0,-5 5 0,-2 3 93,1-3 0,-1 2 0,-2 6 0,0 3 66,0-1 0,0 2 1,-4 4-1,0 2 63,1 2 0,1 2 0,-4-1 0,0 2 116,-1-1 0,0 2 0,3 2 0,0 2 56,-4 1 1,1 2 0,3 2-1,2 1 1,1 3 0,2 1-158,-33 14 0,4 5 0,6 3 0,2 5 0,2 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5935 6001 8494,'-10'0'0,"-1"0"0,0 0-124,1 0 0,-1 0 503,0 0-99,5-5 0,-2 3-111,5-5 1,-1 3 23,4-3 0,1 5-190,3-2 0,-2 3 110,5 1 0,4-3-10,3-1 1,5 0 54,-1 4 0,5 0-113,2 0 0,8 0 88,-1 0 0,7 0-27,0 0 1,4 0 43,3 0 1,3 0-244,8 0 0,2-4 131,-27 0 0,0 1 1,0 0-1,0 0-150,0-1 1,0 1-1,0 0 1,1 0 101,0-1 1,1 1 0,0-2-1,-1 1 67,1 2 1,0 1-1,0-3 1,0 1-76,-2 1 0,0 0 0,2 0 1,1 1 20,2 0 0,0 2 0,2-2 1,0 0-44,0 0 1,0-1 0,2 1 0,1 1-227,-1-2 1,-1 0 0,2 1 0,0 1 252,1 0 1,-1 0 0,3 0 0,-1 0 22,0 0 0,1 0 0,-1-2 0,0 0-1,-1 1 0,-1-1 0,2 0 0,-1 0-17,1 2 0,0 0 0,1 0 0,0 0 14,1 0 0,0 0 0,0 0 0,-1 0-19,0 0 1,-1 0 0,1 0 0,1 0 4,2 0 1,0 0 0,1 0-1,0 0-1,-1 0 0,0 0 0,1 0 1,1 0-284,-2 0 1,0 0-1,-1 0 1,1 0 287,2 1 0,0-2 0,1 0 0,2-1 2,-2 0 1,0 0-1,1 0 1,-1 0-3,-3 0 1,0 0 0,2 1 0,0 1 15,2-2 1,-1 0 0,3 0 0,0-1-14,-1 2 0,0-1 1,0 0-1,-1 0 48,-2 2 1,0 0 0,0 0-1,0 0-37,1 0 1,1 0-1,2 0 1,-1 0 0,-1 0 0,-1 0 0,1 0 1,0 0-10,-2 0 0,0 0 0,-2 0 0,2 0-1,1 0 1,0 0 0,1 1 0,0 0 1,0 0 1,-1 1 0,1-1 0,-1-1-1,-5 2 1,0 0-1,2 0 1,0 1 59,2-2 1,-1 1 0,-2 0 0,0 0-56,1-2 0,-1 0 1,0 0-1,-1 1 85,0 1 1,0-1 0,1 0 0,-1 0-159,-1 0 0,-1 1 0,0-1 1,-1-1 95,-2 0 1,0 0 0,0 2-1,0 0-11,-2-1 1,0 1 0,2 2 0,0 0-23,-2-3 0,0 1 1,-2 2-1,-1 0-33,-2 0 1,0-1-1,-2 0 1,1 0 63,-1 1 1,-1-1 0,0 1 0,-1 0 213,0 1 1,0 0 0,21 2-224,-2 0 0,-7-1-42,-3 1 1,-5 3 508,2-3 1,-8-1-781,-3 1 0,-4-4 616,-3 5 1,-3-3-731,-4 3 0,-5 1-394,-3-2 1,-4 3 800,-6 0 0,-5 6 0,-9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15391 6224 11902,'-17'0'-1838,"-3"0"1378,3 0 0,-2 0 715,1 0 1,1 0 1,3 0 1,1 0-74,-4 0 0,4-1 12,-2-2 0,4 0 178,0-4 1,0 4-40,1-4-121,-1 0-316,0-4 107,5 0 1,-2 4-243,5 0-36,-1 5 40,4-3 1,1 5 287,3 0 0,-2 1-93,5 3 1,-3-2 370,3 5-288,0-4 1,7 5 279,0-5 1,5 2-175,-1-1 1,2-3 136,1 2 0,5 0-17,3 0 1,6-2-143,4 3 1,3-3-20,0-1 0,7 0-252,4 0 1,5 0 143,-27 0 0,1 0 0,0 0 1,0 0 28,0 0 0,0 0 1,0 0-1,0 0-38,0 0 1,0 0 0,0 0-1,1 0 32,1 0 1,-1 0-1,-2 0 1,0 0-42,1 0 0,-1 0 1,0 0-1,0 0 27,1 0 0,0 0 1,2 0-1,0 0-7,2 0 1,-1 0 0,2 0 0,-1 0-220,2 0 1,-1 0-1,1-1 1,0-1 248,0 0 1,2 0-1,-2 0 1,2 1-9,2 0 0,1 2 0,-2-2 1,0 0-10,4 0 0,-1-1 0,-1 1 1,0 1 3,0-2 1,-1 0 0,1 1 0,1 1-5,0 0 1,0 0 0,-1 0-1,-1 0-18,1 0 1,-1 0 0,1 0 0,-2 0-1,-2 0 0,0 0 1,3 0-1,-1 0-5,0 0 0,0 0 0,0 0 0,0 0-1,0 0 0,0 0 1,3 0-1,-1 0 2,0 0 1,-1 0 0,3 0 0,0 0-4,1 0 1,0 0 0,-2 0-1,0 0-273,2 0 1,0 0 0,0 0 0,-1 0 334,-1 0 0,1 0 0,1-2 0,1 0-42,-1 1 0,0-1 0,-1-2 1,-1 1 61,-1 1 0,-1 0 0,-1 0 0,-2 1-164,-1 0 0,-1 2 0,-2-1 0,1 0 191,-1 0 0,1 0 0,-4 0 0,1 0 9,-1 0 1,-1 0-1,25 0 79,-6 0 0,-3 3-50,-1 1 1,-5 3-63,-9-4 0,-1 2 262,-3-1 0,-2-2-344,-4 5 1,-5-5 618,1 2 0,-5-2-675,1 2 0,-2-3 331,-1 3 0,-4 0-642,0 0-269,-5-1 310,8 2 0,-9-2-271,2 4 1,-1-4-152,-2 4 1,0-3 169,0 3 0,0-4-5,0 5 1,-2-1-101,-1 3 1,-2 1 25,-2 0 0,-2-1 656,2 1 0,-8-1 0,-1 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11881 10768 27128,'-11'0'-774,"1"0"618,-1 0 0,4 0 0,0 0 62,0-5-1207,-4 4 1234,1-4-1061,-1 5 674,5 0 396,1 0 209,1 0 442,2 0 16,-7 0 180,8 0 0,-5 0 387,2 0-594,3 0 0,-5 0-310,3 0 0,0 0 58,-4 0 181,5 0 56,-3 0 66,0 0-22,4 0-142,-4 0-75,5 0-222,5 0 1,-2 0-288,4 0 0,0 0 87,3 0 1,-3 0-1,1 0 0,2 0 42,4 0 1,2 0-38,-2 0 1,-1 0 102,5 0 1,-4 0 2,4 0 0,-1 0 86,5 0 0,-1 0-169,0 0 0,0 0 0,1 0 0,0-1 0,3-3 0,-3 3 0,3-2 0,-2 0 0,-2 0 0,-3 2 0,-1-3 0,-2 3 0,2 1 0,0-1 0,1-3 0,-3 3 0,-4-3 0,3 3 0,0 1 0,0 0 0,-3 0 0,-1 0 0,1 0 0,1 4 0,2-1 0,-2 1 0,2-4 0,1 3 0,0 1 0,2-1 0,-3-3 0,5 0-73,-1 0 0,-1 0 94,0 0 0,1 0 31,3 0 0,-3 0-52,0 0 0,-4 0 0,4 0 0,-4 0 0,4 0 0,-5 0 0,1 0 0,1 0 0,-1 0 0,2 0 0,-2 0 0,-1-3 0,5-1 0,-4 1 0,4 3 0,-4-1 0,3-3 0,-2 3 0,2-3 0,-2 3 0,2 1 0,-3 0 0,4 0 0,-4 0 0,4 0 0,-5 0 0,1 0 0,-1 0 0,1 0 0,-2 0 0,2 0 0,-2 0 0,-1 0 0,1 0 0,2 0 0,-2 0 0,2 0 0,1 4 0,-1-1 0,5 1 0,-1-4 0,-1 0 0,0 0 0,1 0 0,3 0 0,2 0 0,2 0 0,-2 1 0,6 3 0,-5-3 0,5 2 0,-2-2 0,1-1 0,2 0 0,-5 0 0,4 0 0,0 0 0,0-3 0,0-1 0,-3 1 0,-5 3 0,0 0 0,0 0 0,1-1 0,-1-3 0,0 3 0,0-3 0,-3 3 0,0 1 0,3 1 0,4 3 0,0-3 0,-4 3 0,2-3 0,1-1 0,4 3 0,3 1 0,0-1 0,-2-3 0,1 0 0,-1 0 0,4 0 0,-1 0 0,2-3 0,-6-1 0,-1 1 0,2 3 0,-6-1 0,2-3 0,-2 3 0,-2-3 0,0 3 0,1 1 0,2 0 0,1 0 0,0 0 0,-4 0 0,4 0 0,0 0 0,4 0 0,0 0 0,-2 4 0,1-1 0,1 1 0,3-4 0,0 0 0,-1 0 0,-2 0 0,-1 0 0,-3 0 0,3 0 0,0 0 0,0 0 0,-1 0 0,-2 0 0,-3 0 0,3 0 0,-2 0 0,-2 0 0,0 0 0,0 0 0,1 0 0,-1 0 0,0 0 0,1 0 0,-5 0 0,1 0 0,3 0 0,4 0 0,3 0 0,-3 0 0,1 0 0,-1 0 0,-2 0 0,1 0 0,2 0 0,-1 0 0,-4 0 0,-3 0 0,-5 0 0,1 0 0,3 0 0,-5 0 0,-2 0 0,-5 0 0,-5 0 0,-5 0 0,3 0 0,-5 0 0,0 0 0,-4 0 0,1 0 0,-1 0 0,0 0 0,1 0 0,-1 0 0,0 0 0,1 0 0,-1 3 0,0 1 0,1 9 0,-1-1 0</inkml:trace>
  <inkml:trace contextRef="#ctx0" brushRef="#br0">15912 10087 19830,'0'-11'-4735,"1"1"4231,3-1 1,-3 4 54,3 0 1,-2 0 387,2-4 1,-3 0 256,2 1 0,-1-1 27,-2 0 0,3-3 355,1 0 0,-1-1-555,-3 0 1,0 4 316,0-4 0,0 4 105,0 0 1,0 0 21,0 1-323,0-1-35,-5 0-273,4 6 1,-7 1 696,4 8 1,-4 3-424,1 7 0,-2-1 51,-2 5 0,-1 0-7,-2 7 1,1-1-107,-5 4 0,5-4 111,-1 1 0,-1-3-80,0 0 1,1-1 31,4 0 0,-5-3-634,1 0 0,0-5 436,3 1 1,1-6 67,-1-1 399,1-5-151,-1 3 1,1-11-206,3-4 0,3-1-424,4-3 1,0-2 303,0 2 0,0-3-12,0 2 1,0 1 184,0 4 0,0-1-160,0 0 0,0 4 89,0 0-1141,0 5 1158,0-3 302,0 5 81,4 5 0,-2 1-452,1 4 1,-1-3 85,2 0 1,-2-1-204,5 1 342,1 3 0,2-5 164,1 2 1,1-1-515,2-3 1,-1-2 355,5 3 1,-1 1-78,5-2 0,4 10 0,1-1 0</inkml:trace>
  <inkml:trace contextRef="#ctx0" brushRef="#br0">16189 11449 15089,'0'-7'-1526,"0"0"0,-4 3 1520,1-3 638,-1 5 1,4-4 39,0 2-406,0 3 0,1-4 444,3 5-108,2 0 1,4 0-348,1 0 0,0-3 415,-1-1 0,1 1 9,0 3-144,-1 0-412,1 0 1,-2 1 114,-2 2-601,-2-2-2059,-5 9 2295,0-4 1,-5 9 0,0 2-1</inkml:trace>
  <inkml:trace contextRef="#ctx0" brushRef="#br0">16763 10544 12471,'0'-15'-1907,"0"3"1643,0-8 0,4 7 373,-1-5 424,6 5-88,-8-7-262,8 4 559,-8-6-639,9 6 0,-9-4 361,3 2 1,0-1 140,0 1 0,-1-1-48,-3 5 1,2-4-91,1 4 1,-2 0 27,3 3 1,-3 1 299,-1-1 88,0 5-704,-5-3 0,-1 9 32,-4 0 0,3 2 174,0 9 0,-1-2-193,-2 9 1,-1-4 11,1 4 1,0 1 20,3 6 1,-5-2-266,5 6 1,-5-1 58,5 4 1,1-4-17,-1 1 0,1-1-260,-1 4 1,1-4 156,3 1 0,2-6-17,-3 2 0,-1-2-140,2-2 0,-1-4-70,4-3 0,-3-6-35,-1-1-385,1-5 402,3 3-513,0-5 487,0-5 0,0 0-96,0-6 0,-2 0-91,-1 1 1,2-1-241,-3 0 0,-1 1 104,2-1 0,-4 3 196,3-3 1,-4 6 528,1-5 0,1 2-113,-1-3 0,3 1 375,-3 3 0,4-1 939,-4 5 1731,4-6-1197,-2 8-697,5-4 1,5 7-566,2 1 1,3 3-171,0 5 1,5-1-309,-1 1 0,0 0 145,-3-1 0,3 4-138,0 1 0,0-1-278,-3-4 0,-4 0-98,0-3 1,-4 1 99,5-4 514,-1-1 0,0-3 125,0 0 1,-4-6-198,4-4 0,-3-2-868,3-6 0,0 4 427,4-4 1,3 5-1569,0-1 1909,5 7 0,-2-2 0,4 3 0</inkml:trace>
  <inkml:trace contextRef="#ctx0" brushRef="#br0">17316 10427 15950,'-15'0'-1127,"3"0"1046,-2 0 1,2 0 79,1 0 0,6-1 2109,1-2-1167,3 1-707,1-2 0,2 4 348,5 0 0,2-4-352,8 1 0,2-2 123,6 1 1,2 3 25,5-2 0,1 0-40,3 0 1,1 1 36,6-1 1,1-2-67,2 2 0,0-2 459,7 1 1,-7 3-829,4-2 1,-5 1 111,-3 2 1,0-3-320,-3-1 0,-7 1-30,-8 3 1,-6-1-150,-4-3 1,-2 3-133,-1-3-135,-5 3-508,-2 1 786,-13 0 0,2 0-474,-7 0 1,-3 0 151,-1 0 0,-3 4-105,-4-1 1,2 2 277,-6-1 0,-3-3 574,-3 2 0,-2-2 38,2-1 0,2 0-44,-3 0 1,3 0 14,1 0 0,0 0 0,0 0 0,4-3 702,0-1 1,8-4-433,-2 1 1,5 1 780,-1-1 1,3 3-354,4-3 0,0 5 449,1-2-473,-1 3-346,0 1 1,4 5-81,0 2 1,5 3-183,-2 0-104,3 1 0,1-1 84,0 1 1,0-4 168,0 0 0,5-3 29,2 3 0,2-5 140,2 2 1,3 1-292,0-2 1,5 2-83,-1-2 0,0 0-1335,3 4 0,-2 0 522,6 4 930,-3-1 0,4 6 1,1 0-1</inkml:trace>
  <inkml:trace contextRef="#ctx0" brushRef="#br0">18593 10119 8487,'-2'-11'954,"-1"0"0,2 4 528,-3 0-988,3 0 0,1-3 13,0-1 1,5 0-144,2 1 1,2-1 71,2 0 1,0-3-124,-1 0 1,1-5-55,-1 1 1,0-2-79,-3-1 0,1 3-125,-4 0 0,-1 1-5,-3-5 0,-4 2 107,-3 3 0,-8-1-297,-2 7 1,-3-1 29,-2 9 0,1 0 121,0 7 0,-4 3-7,0 7 0,0 8-8,4 6 0,6 4-17,4 3 0,2 3 0,5 5 1,0 1-57,4 2 0,2-4 112,1 1 1,3-2-375,5-5 0,-1-1 78,1-3 1,0-5-612,-1-2 250,1-7 0,-2-3-985,-2-4 884,-2-5 0,-6-2-169,-3-4 1,-1-4 244,-6-3 1,0 1 186,1-1 1,-1-4 159,0-3 0,1 0 299,-1 3 0,2-1 269,2-2 0,-2 6 170,6-3 1,-1 3 664,4-3 0,1 2-390,3 1 0,5-1 452,6 2 0,7 1-569,-1-1 0,6 3-261,-2-3 1,5 5-417,-2-2 1,3 0 120,1 0 1,-5 1-1193,-2 3 0,-3 0 29,0 0 0,-2 0-1620,-3 0 2742,-1 4 0,-6-3 0,1 4 0</inkml:trace>
  <inkml:trace contextRef="#ctx0" brushRef="#br0">18773 10204 11326,'11'1'1321,"0"3"1,-4 1-855,0 6 1,0 1-582,4 2 0,-4-1 156,0 5 1,-4 0-1136,4 3 1,-4 0 708,0 0 1,-1 0 383,-2-4 0,0 3 0,0-3 0</inkml:trace>
  <inkml:trace contextRef="#ctx0" brushRef="#br0">18869 10097 8513,'-10'-16'446,"4"-4"1,-3 7 1875,6-5 1095,-1 5-1624,4-2-1754,0 4 0,1 5 45,3 3 0,-2 3-1739,5 3 1,-3 3 1654,3 5 0,0 4 0,4 2 0</inkml:trace>
  <inkml:trace contextRef="#ctx0" brushRef="#br0">18965 10257 12559,'9'7'1638,"-2"0"0,3-3-1139,-3 3 0,2-1-798,2 1 1,0 2 108,-1-2 1,-3-1-85,1 1 0,-5-4-86,4 0-5,-4-1 0,1-4 147,-4-1 0,0-3-15,0-5 1,0-4 372,0-3 0,1-2-187,3-1 1,2-1 57,5 1 1,0 3-129,4 1 0,-2 4-238,4-1 1,1 6-274,3 5 0,4 2 626,0 1 1,0 9 0,-4 3 0</inkml:trace>
  <inkml:trace contextRef="#ctx0" brushRef="#br0">19273 10236 9201,'-21'-11'-99,"5"0"2000,1 1 0,7 0 197,1 3 1147,5 3-2400,-3 4 1,13 1-533,3 2 0,3 7-186,0 4 1,-1 4-249,5-4 0,-4 4-48,4-4 1,-5 4-464,1-4 1,-6 3-413,-1-2 0,-4 2 416,0-2 1,-2-1-69,-1-4 1,-4 1 116,-3 0 0,-8-4-32,-2 0 0,-2-5-66,1 2 0,-1-4-829,5-4 1508,0-2 0,3-9 1,1-2-1</inkml:trace>
  <inkml:trace contextRef="#ctx0" brushRef="#br0">19497 9853 16218,'-6'-11'-2871,"-4"0"4715,9 1-1206,-4-1 644,5 5-867,0 2 0,4 9 530,0 6 0,7 6-335,0 7 1,2 0-488,-2 4 0,-1 2-18,1 5 0,-2-1-383,-2 1 1,2 2-771,-6-2 0,2 1 702,-1-4 0,-3 2-493,2-2 1,-3-3 264,-3-7 0,-3-2-1171,-5-3 1,1-1 1832,-1-6 0,-4 1 0,-2 0 1</inkml:trace>
  <inkml:trace contextRef="#ctx0" brushRef="#br0">19358 10225 14403,'5'-16'-563,"2"1"1,3 4 1478,0 0 1,6 0-263,1 1 1,4 0 128,0 3 1,4-1-859,-1 4 0,5-3 77,-4 4 0,-1-1-606,-2 4 1,-5 0 456,1 0 1,-5 5 0,3 1-1</inkml:trace>
  <inkml:trace contextRef="#ctx0" brushRef="#br0">20263 10214 8515,'0'-15'0,"0"2"0,0-5 0,0 5 5408,0-1-2572,0 2-1454,0 2 0,0 5-946,0 5 1,0 6-651,0 8 1,0 3-26,0 4 0,0 0-304,0 0 0,0 4 71,0 0 1,0 1 320,0-1 0,0-6-1167,0 2 1,-2-3 402,-1 0 1,2-2 579,-3-2 1,-1-5 111,2 1 344,-1-6 1,4-4-235,0-7 1,0-7 116,0-4 0,5-6 341,2-1 0,6-1-163,1 2 1,5 2 270,-1 1 0,-2 1-175,2 6 1,-4-1-32,4 5 1,-4 4-210,4 2 0,-9 4-99,2 4 0,-4 2 56,0 4 1,-2 5-165,-5-1 1,0 4-409,0-4 0,-1 0-50,-3-3-325,-2-1 212,-4-4 725,-1-1 0,5-6 84,3-3 0,1-3 201,2-7 0,2 1-118,1-5 0,4 0 117,7-3 1,-2 0 537,2 0 1,2 3-341,-2 0 0,0 6 21,-3 2 0,-1 4-50,1 6 0,-1 1-276,-3 2 1,-1 8-169,-3 7 0,-2 2-422,3 1 0,-4 4-249,-4 0 1,2 0 387,-5-4 0,3 3-1343,-3-3 1,5 3 669,-2-7 0,3-1 962,1-2 0,-5-2 0,-1-2 0</inkml:trace>
  <inkml:trace contextRef="#ctx0" brushRef="#br0">20762 10225 10560,'8'1'1154,"-1"3"0,0 2-945,3 4 1,1 1-250,0 0 1,0-1-94,4 1 1,-4-2 173,4-1 0,-4 0-66,0-5 47,-5 1 1,2-6-58,-4-6 0,-2 1-20,-5-7 0,0 1 17,-4-1 0,0-1 28,-4-3 1,1-1-90,-1 5 1,2 0-712,2 3 1,-3 1 79,3 3 730,2 3 0,1-1 0,4-1 0</inkml:trace>
  <inkml:trace contextRef="#ctx0" brushRef="#br0">20996 10183 8568,'6'-11'654,"4"1"82,-3 3 0,-1 1 537,1 3 0,-1 3-550,1 0 1,-1 1-609,-3 6 0,-1 4-197,1 3 1,2 0-197,-2-3 0,1 3-84,-4 0 1,0 0-411,0-3 0,0-4 171,0 0 1,0-3-148,0 3 784,0-5 0,1 3-235,3-5 1,-2 0 640,5 0 0,-3-5-145,3-2 0,0 1 48,3-1 1,-2 1-39,-1-1 1,0 1 190,3 3 1,1 1-258,0-1 1,-4 2-316,0 1 1,-4 1-425,4 2 0,-1 0 279,1 4 0,-1-1-37,-2 1 0,-3-1 104,3-3 0,-2-1-58,2 1 162,-3-2 0,5-1 259,-3 0 0,-2-4-15,3-4 0,2-1 46,1-2 1,-1 2 108,1 2 0,0-3-80,4 3 0,-1 1 235,1-1-361,0 5 0,-1-3-145,1 5 1,-4 0-51,0 0-295,-5 5 0,4 1 143,-2 4 0,-3-2-466,3-1 687,-3 0-160,-1-1 123,0-2 435,0-4-240,4-4 1,2-2 192,5-5 0,0 4-238,-1 0 1,-3 5 51,0-2-279,5 3 1,0 1 131,2 0-201,-2 0 1,-1 3-365,-1 1 146,-4 4 1,0-5-319,-2 4-230,-3-5-110,4 3 312,-5-5 0,3-5 178,1-2 1,3-4 192,-4-3 1,6-2 352,-2-6 0,3-4 109,5-2 1,0-8 84,3-3 1,3-2 19,0-2 1,-1-1 618,2 1 1,-6 8 1949,-5 10-1199,-1 2-890,-4 7 0,3 10-207,-6 9 0,1 10-38,-4 5 1,4 7-252,3 3 0,-2 3-172,-1 1 0,0 3-6,0 1 0,0 6-419,-4-3 0,1 0-623,2-7 1,0 0 645,4 0 0,-1-2-240,1-5 1,2-2 165,-2-9 1,3-4-599,0-7 0,1 2 85,0-1 967,-5-1 0,3-12 0,-3-3 0</inkml:trace>
  <inkml:trace contextRef="#ctx0" brushRef="#br0">21762 10076 8472,'0'-7'910,"0"0"1,1 1 73,3-1 1,3-1 671,7 4 1,3-3-371,4 4 0,5-5-574,2 5 0,3-2-107,1 2 1,0 1-166,0-1 0,-1-2-751,-3 2 0,-3-5-413,-7 5 1,-4-2-2098,-7 2 2821,-2 1 0,-10-2 0,-1 4 0</inkml:trace>
  <inkml:trace contextRef="#ctx0" brushRef="#br0">18295 11087 8592,'6'-11'78,"3"4"243,-2 0 1,-1 0 1120,1-4-784,0 1 0,4-1 415,0 0-72,-5 1-276,-2-1 1,-4 4-202,0 0 0,-2 5-193,-5-2 0,-1 3-292,-10 1 0,-1 1 176,-6 3 1,-2 0-156,-5 3 0,0 3-98,0-3 1,-1 2-362,-2 2 1,-2 0 92,-2-1 1,2 1-159,5 0 0,1-4-42,-1 0 1,6-4 181,4 5 0,2-6-222,6 1 0,0-1-344,3-2 370,5-5 0,3-1-177,6-5 0,3 0-782,5-4 1479,4 3 0,2-8 0,4 4 0</inkml:trace>
  <inkml:trace contextRef="#ctx0" brushRef="#br0">17923 10938 8592,'-16'0'0,"1"0"280,-3 0 1,3 1 492,4 3 0,-1 2 131,-2 4 1,6 4-345,-3 1 0,8 0-236,-1-1 1,3-1-22,1 5 1,5-5-191,2 1 0,3-2 5,5-1 0,2-4-134,8 0 1,-1-5-235,4 2 1,0-3-605,4-1 1,-2 0 515,2 0 338,-7 0 0,10 5 0,-8 1 1</inkml:trace>
  <inkml:trace contextRef="#ctx0" brushRef="#br0">18656 10991 9558,'0'-10'-1105,"0"-1"815,0 0 1,0 1 1055,0-1 0,0 0-195,0 1 0,2-1-40,1 0 0,3 2-139,5 2 0,-1-1 143,1 4 1,0-3-274,-1 3 1,4 1 262,1 3-448,-1 0 1,-4 1 125,1 3 0,-5 2-147,-2 4 0,-3 2 49,-1 2 1,-1-1 15,-3 5 1,-2-2-33,-5 2 0,1 1 41,-1-5 1,2 2-49,2-2 0,-2-1-140,6 5 1,-4-5-99,3 1 0,1-2 138,3-2 0,1 1-195,2 0 0,3-2 52,5-2 1,4 1-30,3-4 1,2-1-175,1-3 1,1 0-215,-1 0 1,0-4-66,0-3 0,-3-2-235,0 2 0,-5-2 897,1 2 0,-2-3 1,-1 0-1</inkml:trace>
  <inkml:trace contextRef="#ctx0" brushRef="#br0">19061 10949 8452,'-7'-6'2258,"-1"2"-1553,6 3 0,-3 2 422,5 3 0,0 2-271,0 4 1,0 4 34,0 1 0,0 4-613,0-2 0,0 0-481,0 1 0,0-5-467,0 1 0,0 1 536,0-1 0,2 1-635,1-5 223,-2-4-47,4-1 1,-5-6 177,0-3 0,4-2 354,-1-4 0,5-5-3,-1 1 1,3-4 278,1 4 0,3-4 149,0 4 0,0 0-125,-3 3 1,3 2-30,0 2 1,0 2-114,-3 5 0,3 0-298,0 0 0,2 5-406,-2 2 1,-2 6-530,2 1 0,-6 5 481,-1-1 655,0-3 0,-1 5 0,-1-3 0</inkml:trace>
  <inkml:trace contextRef="#ctx0" brushRef="#br0">19380 10725 13413,'0'-10'-1898,"1"0"2984,2 3 1,3 2 350,5 5 1,3 3-287,0 4 1,5 2-868,-1 12 0,2-2-201,1 6 1,-4 2-292,-3 2 1,-2 2-32,-1 0 1,-6-2-421,-1-1 0,-4-3 430,-4 3 0,-3-5-832,-7-2 0,-2-4 484,-6-7 1,0 0 297,-3-3 0,3 1 298,-3-4 1,4-1 475,3-3 1,2-1 494,6-2-680,4 1 1,4-6-334,9 5 1,6-1-296,11 4 1,5-1-565,6-3 0,0 3 9,4-2 0,0 1 857,3 2 1,5-4 0,2-2 0</inkml:trace>
  <inkml:trace contextRef="#ctx0" brushRef="#br0">20316 10895 8432,'0'-10'979,"0"-1"1113,0 1-678,0-1 517,0 5-951,0 1-710,0 5 0,0 9 33,0 1 1,0 8-34,0 0 0,1 5 0,2 2 0,-1 3 33,1-3 1,-2 4-876,-1-5 0,0 1-3470,0-3 2315,0-1 1070,0-5 0,0 0-491,0-6 800,0-4 1,2-1 60,1-5 0,-2-6 17,3-4 0,2-6-17,1-5 1,2-2-1,2-1 1,1 1 189,2-2 0,-2 3 1975,2 1 0,1 4-930,-1 3 1,2 3-199,-2 4-563,-2 2 1,3 11-104,-4 5 0,-5 1 31,-3 5 1,-2 0-287,-1 1 1,0 2 73,0-2 1,-3-3-284,-1-1 1,-3-2-132,4-1-42,-6-5 492,8-2 1,-3-5-4,4-2 1,0-5 279,0-6 0,4 1-116,3-5 1,4 1 381,3-5 0,-1 1-110,5 0 0,-5 1 29,1 2 0,1 3-138,0 4 0,-1 4-39,-4 0 0,1 6-52,0 1 1,-2 6-156,-2 8 1,2-1-115,-6 5 0,2-1 53,-2 5 1,-1-1-839,1 0 0,-2 0 185,-1 1 1,0-6-75,0-2 1,0-2 770,0-1 0,0 0 0,0-1 0</inkml:trace>
  <inkml:trace contextRef="#ctx0" brushRef="#br0">20890 10970 8408,'-7'0'632,"0"0"624,5 0 1,-3 5-535,5 2 0,0 0-409,0 3 0,1-1-46,3 5 0,-2-2-228,5-2 1,1 1-40,6 0 0,-2-5-163,2-3 1,-2-2 105,-1-1 1,0 0 186,-1 0 0,1-6 43,-1-4 1,-4-2-153,-2-6 0,-3 0-125,-1-3 1,0 1 82,0 2 1,-1-1-89,-3 5 0,0-3-498,-3 2-1017,-3 1 1624,9 8 0,-9-3 0,5 3 0</inkml:trace>
  <inkml:trace contextRef="#ctx0" brushRef="#br0">21113 10970 10941,'0'-6'2474,"4"0"-1319,0 3-303,4 1 1,-2-2-336,4 4-790,1 4 1,0 1-48,-1 2 1,1 3-299,0-3 1,-1-3-215,1 0 0,-4-2 421,0 2 0,0-3-205,4 3 1,-4-4 200,0-4 1,0 2 347,4-5 0,-4 0 106,0-4 1,0 0 516,4 1 1,-4 3-70,0-1 353,0 6-607,3-3 0,0 7-118,-3 1 1,-1 1-170,-3 6 1,-1-1-161,1 5-69,3-2 1,-4-2 151,6 1 1,-6-4 64,1 0 0,0-5 261,0 2 1,0-3-84,4-1 1,-5-1 18,2-3 1,0-2-61,0-4 0,4-1 258,-1 1 1,2-1-82,-2 0 1,2 1-136,-2-1 0,2 4-49,-2 0 0,2 4-191,-2 0 0,-1 2-52,1 1 0,-3 4 64,3 4 0,-4 1-84,4 2 0,-3-1 84,3 1 0,-3-2-368,3-2 506,0 3 142,3-4 0,-2 0-16,-1-3 0,-1-3 201,1-3 0,1-3 115,-5-5 1,6 1-122,-2-1 0,2 0-12,2 1 0,-2-1-96,-2 0 0,4 2-296,0 2 0,-1-1-68,5 4 1,-4 0-85,0 4 0,0 5-12,-1 2 1,1 0-332,0 4 0,3-3-71,0 6 1,1-3 257,-1-4 1,-1 3-5,5-3 0,-5-3-13,1 0 0,3-3 142,1-1 0,-3-1 112,-1-3 1,-2-1 213,-1-6 0,-1-4-54,1-3 1,-2-2 247,-2-2 1,3 0-83,-3-3 1,2-3-50,2-8 1,1 3 91,2-2 1,-2-1-96,2 4 0,-3-1 1147,-4 8-460,2 5-446,-8 10 1,8 6-281,-6 8 0,2 6-174,-1 8 1,-2 3 166,5 4 0,-3-1 93,3 4 1,0-1-229,3 2 1,-2 1 7,-1-1 0,0 0-756,3 0 0,1-3 87,0-5 1,-1-4-207,1-3 1,0-2-484,-1-2-281,1-4 1669,-1-1 0,-4-10 0,-1-1 0</inkml:trace>
  <inkml:trace contextRef="#ctx0" brushRef="#br0">22177 10810 9915,'1'-7'1426,"3"0"1,7 1 58,6-1 1,3 1-658,2 3 0,2 0-250,1-4 1,4 5-578,-5-2 0,5 3-493,-4 1 1,3 0 189,-3 0 1,-5 0-881,-6 0 1182,-2 0 0,3 5 0,2 1 0</inkml:trace>
  <inkml:trace contextRef="#ctx0" brushRef="#br0">22379 11130 8522,'6'0'0,"5"-5"3343,-1-2-2142,1-3 1,8 1-401,-5 2 0,4-3-174,-4 3 1,1 2-1145,0 2 0,-4-2 265,4 2-3301,-8-1 2843,2 4 1,-9 4 709,0-1 0,-9 5 0,-8-2 0</inkml:trace>
  <inkml:trace contextRef="#ctx0" brushRef="#br0">22454 11119 8522,'-11'6'-152,"4"0"-76,0-3 1,5 0 3984,-2 4-2727,3-5 0,3 6 805,5-4 0,0-1-884,8-3 0,0 0-292,-1 0 0,1 0-480,0 0 1,-4 0-562,4 0 1,-4 0 381,0 0 0,0 5 0,-1 1 0</inkml:trace>
  <inkml:trace contextRef="#ctx0" brushRef="#br0">16029 10321 12004,'0'-7'-1291,"0"0"397,5 4 0,-4-3-149,3 3 984,-3 2 185,-1-9-228,0 4 0,0-1 26,0 0 0,3 4-2,1-5 603,0 6-204,-4-7-244,0 7-140,0-7 0,-5 8 0,-1-4 0</inkml:trace>
  <inkml:trace contextRef="#ctx0" brushRef="#br0">16667 11417 8584,'-33'-4'0,"-2"1"0,7-1 0,-8-1 0,9 0 0</inkml:trace>
  <inkml:trace contextRef="#ctx0" brushRef="#br0">15072 4299 21045,'-15'-5'-1277,"2"0"666,-5-2 1,6-2 208,1 1 0,5 3-28,6-3 0,0 5 269,0-4 1,8 3 827,6-3 0,3 4-32,12-4 1,5 3-271,9-3 1,5 5-70,9-2 1,2-1-238,-28 3 0,2 1 1,3-2-1,1 1 204,2 0 1,0 0 0,0 2 0,0-1 188,0 0 1,0-1 0,-2-1 0,0 1-84,-1 0 1,-1 0 0,-2 0 0,-1 1-268,29 1 0,-15 0-344,-4 0 0,-16 0-93,-8 0-23,-10 0 1,-5 0 208,-10 0 0,-11 0-117,-14 0 0,-7 5 112,-11 2 1,0-1-79,20-3 0,-1 1 0,-24-2 337,-2 2 0,3 0-45,0 0 0,6 3 234,2-3 0,8 3 259,6-4 0,10 2-227,7-2 1,11-1-762,7 1 1,14 0 545,15 0 1,10-2-98,11 3 0,2-3-215,5-1 1,-28-2 0,0 0 22,1 1 1,1-1 0,1 0 0,-1-1-153,0 1 0,-1 1 1,-1 0-1,-1 0-564,-1-1 0,0 1 894,28 4 0,-14-3 0,2 5 0,-2 1 0,-2 0 0</inkml:trace>
  <inkml:trace contextRef="#ctx0" brushRef="#br0">12392 11534 24619,'0'-11'-6100,"0"1"5515,0-1 1,4 5 1574,3 2 1,4 3-225,3 1 0,2 0-208,1 0 0,7 0-222,-3 0 1,8 0-184,-1 0 1,3 0-110,1 0 1,-4 0 469,0 0 1,-5-1 141,-2-2 0,-4 1-521,-7-1 275,-4 2 1,-4-3-1109,-9 1 0,-1-1 589,-10 4 1,-3-1 215,-4-3 1,-4 3 266,0-2 0,3 1-183,2 2 0,5 0-96,1 0 1,5 0-502,-1 0 135,7 0 1,7 0 934,7 0 1,13-3-434,8-1 1,4 0-796,7 0 1,4 2 103,3-5 354,0 4 1,-4-6 0,1 3 0</inkml:trace>
  <inkml:trace contextRef="#ctx0" brushRef="#br0">10339 13513 25055,'-11'-5'-4428,"0"4"4038,1-3-238,4-1-75,-4 3 875,5-2-842,-6 4 1497,5 0-92,-3-5-462,7 4 0,-4-5-653,3 2 508,2 3 197,-4-8-1263,5 7 318,0-2-272,0-1 1,1 4 789,3-3 1,3 3 663,7 1 1,3 0 153,4 0 0,5 0 31,2 0 1,3-3 78,1-1 0,3-1 161,1 2 1,0 0 47,0-4 1,-3 4-186,2-4 0,-6 3-409,-4-3 0,-4 5-702,-3-2 264,-8 3 1,-6 1-369,-8 0 1,-4 0-133,-10 0 0,-1 5 176,-9 2 1,0 2 62,-4 2 0,-1 3-29,-3 0 1,3 0 109,-2-3 1,1 3-81,3 0 1,2 1 414,1-5 1,5 0 372,2-3 0,5 1 848,5-4-1072,5-1 0,2-4-588,8-3 1,3-2 753,7-4 0,3-1 419,4 1 0,2-3-542,1 2 1,-1-2 20,2 6 1,-3 1-567,-1-1 1,1 3 392,-1-3 1,-3 5-1764,-1-2 0,-4 8 1674,2 3 1,-8 7-1,-3 3 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22879 1894 11405,'-6'-45'-523,"3"2"1,4 12-429,6-1 554,-5 12 0,11-4 537,-9 10 0,-1-4 765,-3 4 1,-4 3-117,-3 4 0,-4 5-214,-3-2 0,-3 9-290,-4 5 1,3 12 26,1 10 0,-1 6-271,-3 8 1,-1 7-296,11-23 0,1 0 1,2 1-1,1 1 68,1 0 1,1 0 0,0-1 0,1 0 84,1-1 0,2 1 1,1-1-1,1 1-409,6 26 0,13-11 196,9-11 0,6-9 47,8-11 0,3-6 375,0-9 0,0-11-34,-3-6 1,-2-9 155,-2-10 0,-5-5 93,-9-5 1,-6-2 74,-12 2 0,-2-2-38,-5-5 0,-6-4 97,-5 0 0,-4 0-688,-6 4 1,-4 2 293,0 5 1,0 2-497,4 13 0,3 7 211,0 13 0,5 8-1115,-1 10 1,0 5 273,3 9 1063,-2 5 0,9 3 0,-3 3 0,2-2 0</inkml:trace>
  <inkml:trace contextRef="#ctx0" brushRef="#br0">22571 3586 8483,'0'-32'186,"0"0"1,0 0-1,1 1 325,1 1 0,-1 0 1,2-23 43,4 7 1,-5 16-17,2 9 1,-8 11-21,-3 7 1,-3 7-170,-5 7 1,-1 9-386,-5 9 0,-4 12 141,0 9 1,4 3-523,11-23 0,2 0 0,-4 29 262,7-29 1,-1 1 0,1 1 0,1 2-131,2-2 1,0 0-1,0 1 1,1 1 127,0 0 0,2-1 0,4 23-371,2-3 1,12-13 451,5-8 0,11-14-102,4-11 1,1-12 616,-1-9 0,1-9-250,-4-17 0,-1-4 232,-18 16 1,-2-1-1,7-27-340,-12 26 1,-2 0 0,-1-2 0,-2 0 260,-1-1 0,-1-1 0,0-1 0,-1 1-37,-2 0 1,0 1 0,0-28-75,0 1 1,-4 14-705,1 7 1,-6 11 682,2 6 1,-2 11-2043,-2 7 1,3 14 1087,-3 7 1,2 9 742,-9 10 0,0 2 0,-3 4 0</inkml:trace>
  <inkml:trace contextRef="#ctx0" brushRef="#br0">22347 5097 8581,'-15'-43'960,"4"3"-721,1 4 1,0 7 1368,7 11 1,-6 7-684,2 8 1,-3 3-350,-4 3 1,2 9-325,-2 10 0,-2 5-51,2 8 0,0 3-336,3 5 1,5 3 191,3 0 1,2 3-816,1-2 0,2 2 618,5-3 0,5 4-364,9-4 0,9-6 110,2-8 1,3-9 17,0-9 0,2-7 284,2-4 1,-3-7 465,-8-7 1,-3-9 565,-8-8 0,1-8-467,-7-3 0,-4-7 388,-11-4 0,2-3-513,-5-4 0,0-2-236,2 27 1,-1 1-1,-4-27-53,-1 4 1,1 7-239,3 8 0,-2 8-106,2 10 1,1 9-915,-1 9 0,0 4-1302,-4 6 0,0 7 1223,1 15 1,-6 5 1277,-1 12 0,1-2 0,1 3 0</inkml:trace>
  <inkml:trace contextRef="#ctx0" brushRef="#br0">22145 7001 8505,'-6'-26'190,"0"4"113,3-3 0,0 6 389,-4 1 0,4 6 537,-4 2 0,0 0-388,-4 7 1,-1 2-343,-2 8 0,-1 2-192,-3 12 0,-3 4-105,-1 11 0,5-2-156,-5 5 1,5 4-132,-1 3 1,3 5-54,4-2 0,5-2 27,2 0 0,4 0-387,4-1 0,4 0-117,10-3 0,1-11 294,9-8 1,2-7 107,5-10 0,0-5 25,4-9 1,-5-10 460,1-15 1,-3-11-269,-3-10 1,-16 24 0,-2-1 175,-1-3 0,-2-2 1,-2 1-1,-1-1-256,-3-2 1,-1-1-1,-2 0 1,-1 0 282,-1 0 1,-1-2 0,-3 0-1,-2 0-24,-1-3 0,-1 1 0,1 6 1,-1 2-31,-1 3 0,-1 2 0,-11-16-90,-1 13 1,3 11-510,-3 10 1,4 8-483,3 10 0,-1 6 111,5 11 1,0 8-655,3 7 0,5 4 421,3 3 1049,2 3 0,-3 1 0,1 4 0,0 4 0,3-28 0,-1 1 0</inkml:trace>
  <inkml:trace contextRef="#ctx0" brushRef="#br0">22028 8193 8582,'-10'0'749,"-5"-5"219,1-2 0,-1 2-205,1 2 1,2 3 121,-2 3 1,-2 4-276,2 8 1,-4 2-169,4 8 1,-1 4-272,1 6 0,3 3-48,0 4 0,2 4-435,5 1 1,1 2 332,3-3 1,5 4-281,2-4 0,7-1-6,4-6 1,3-7-88,4-7 1,2-9-14,5-5 1,4-7 34,3-12 0,2-8 288,-2-12 0,1-9 390,-5-6 1,-8-4-68,-5-6 1,-9-4 153,-3 0 1,-6 26-1,-3-2 96,-2 3 1,-1 0 0,-1 0 0,-2 0 107,-9-23 0,-7 5 193,-7 6 1,-3 5-718,-1 9 0,0 10 15,0 7 0,1 8-1523,3-1 0,-3 9 815,3 6 1,2 9 577,1 8 0,3 4 0,0 4 0,1 3 0,0 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16008 4043 8169,'-15'-4'-155,"3"2"30,-2-1 0,2-2 628,1 1-118,5 1-39,2 3-31,4 0-32,4 0-252,2 5 1,5-1 27,-1 4 1,5 1-135,-1-2 0,5 3-19,-2 0 0,8-3 147,4 0 0,-1 0-147,4 4 1,2 0 101,9-1 1,2 1 35,4 0 1,6-4-185,-24-3 1,1-1-1,4-2 1,1 0 272,0 1 0,0 0 0,1-1 0,1-1-60,-2 0 1,0 0-1,0 0 1,1 0 47,-1 0 1,0 0-1,2 1 1,-1 1 8,-1 0 1,0 0 0,1 0 0,0 1-55,-4-1 1,-1-1 0,1 0 0,0 1-89,-2 1 1,0 1-1,1-1 1,0 0 49,-1 0 1,0 1 0,0 0 0,1 0-90,23 0 1,-26-1 0,1 1-171,25-1 1,3 1 98,-5-4 1,-4 0 107,-7 0 0,-2-4-20,-2 1 0,-2-2-337,-5 1 0,-5 3 112,-2-2 0,-3 0-1148,0 0 1407,-1 2 0,0 1 0,0 5 0</inkml:trace>
  <inkml:trace contextRef="#ctx0" brushRef="#br0">3202 5277 8191,'0'-10'246,"0"-1"0,1 5 8,2 3 0,8 3 425,7 3 1,10 3-311,4 5 0,11 1-181,-1 2 0,9-1-682,2 5 0,1-4 529,-24-5 0,1 0 1,-1-3-1,0 1-13,2 0 0,0 0 0,0-2 1,1 0 22,0-1 1,1-1 0,-1 2 0,0-1 23,3-2 0,-1-1 0,1 1 0,-1-1 13,2-3 0,1 0 0,-1 1 0,0-1-12,0-3 1,1-1-1,1 2 1,1-2-228,0-2 0,1-1 1,4 2-1,1 0 204,0-2 1,0 0 0,2 0-1,0 0-490,-3-1 1,-1-1 0,2 0 0,1 2 394,-1 0 0,0 0 1,3 0-1,-1 0-139,0 4 0,0 0 1,1-2-1,0 2 49,-3 2 0,0 2 138,-1-1 0,0 1 0,2 0 0,-1 2 0,-1-2 0,-1 2 0,1-1 0,0 2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2638 3852 8123,'-11'-6'712,"4"-2"0,0 4 1088,-1 2-1304,3 0-188,-4 7 0,4 6 784,-2 7 1,1 3-462,2 4 0,2 1 243,-5 2 1,4 6-324,0-2 0,2 4 14,1-1 0,-4-2-175,1 3 1,-1-4-406,4-4 0,0-1-97,0-2 1,0-7-109,0 0 0,0-5-3013,0-3 2402,5-4 0,-3-1-1332,5-5 1,-3-1 238,3-3 1924,-5-2 0,8-9 0,-4-2 0</inkml:trace>
  <inkml:trace contextRef="#ctx0" brushRef="#br0">2617 3511 8123,'-6'-16'1421,"-4"-4"1,9 8-638,-3-2 1,3 2 2644,1 1-1611,0 0-1523,0 1-79,5 4 0,-3 1-657,5 5 1,-4 1-572,0 3 0,2 5 1012,-1 6 0,4 3 0,-2-1 0</inkml:trace>
  <inkml:trace contextRef="#ctx0" brushRef="#br0">2734 3990 8327,'0'11'0,"0"3"2271,0 0 1,3 0-1078,1-3 0,0 0-261,0-1 1,-2 4-635,5 1 1,-4 2-570,0-3-513,3 1 722,0-5 1,1-4-140,0-2 0,-3-4 243,3-4 0,-4-6-84,5-8 0,-3-3-222,3-4 0,1 1 439,-2-4 1,4 0 47,3 0 0,-2 3 214,2 8 0,1-2 65,-1 4 1,2 2-107,-2 6 0,-2 3 46,2 4 1,-1 8-111,1 3 1,-2 10-243,2 0 0,-6 4 121,0 0 1,-5-2-1255,4 6 1,-4-6-216,0 2 1,2-3-760,-2-5 0,1 2-2407,-4-5 4423,0 1 0,5-10 0,1 0 0</inkml:trace>
  <inkml:trace contextRef="#ctx0" brushRef="#br0">3159 3756 8327,'7'-10'1271,"0"3"0,-3-1 249,3 5 1120,0-1 1,4 10-750,-1 5 1,-3 5-24,0 9 1,-3 2-971,3 5 1,-3 4-417,3-1 1,-4 2-783,4-2 0,-3 1 265,3 6 1,-5-5-1877,2 5 1,-3-6 1237,-1-1 0,1-6-2244,3-5 1,-3-6-1307,3-4 2423,-3-6 1,-6-5 55,-2-6 1744,-3-8 0,-5-10 0,-1-7 0</inkml:trace>
  <inkml:trace contextRef="#ctx0" brushRef="#br0">3244 3692 8327,'5'-21'964,"2"0"0,4 0 1091,3 4 1,2 1-993,6 6 1,0 4-26,3 2 0,2 4-450,5 4 0,-5 2 1031,-2 4 1,-4 6-746,-3 1 0,-4 7-714,-7 1 1,-2 0-556,-5-4 1,-1 4-663,-3 0 1,-3 3-210,-7-3 1,-1 0 761,-3-4 1,-2 0-2615,2 1 0,-2-2 535,-1-3 2583,-1-6 0,1-2 0,0-3 0</inkml:trace>
  <inkml:trace contextRef="#ctx0" brushRef="#br0">3457 3884 8315,'11'0'-6,"-1"0"1974,1 0-1,3 0-36,0 0 1,0 3 531,-3 1 1,-2 5-1438,-1 2 1,1-1-506,-2 5 0,3-2-845,0 1 0,0-2 248,-3 2 0,2-2-697,-2-2 0,-1 0 483,1-3 90,0-2 0,-1-8 146,-2-4 0,1-5 135,-2-9 1,1-1 114,-4-3 1,0 1-134,0-4 1,1 1 100,2-2 0,0 0 26,4 4 1,-4 0-1852,4 4 0,1 4 903,2 3 0,1 2-2317,-1 1 0,0 4 3075,-3 0 0,7 0 0,-2-3 0</inkml:trace>
  <inkml:trace contextRef="#ctx0" brushRef="#br0">3765 3309 8220,'0'-14'1826,"0"0"1,0 0-825,0 3 0,0 4 4388,0 0-2779,0 4-306,5 8 0,1 7-1214,5 9 1,-1 5-1092,1 3 0,0 6 0,-1 4 0,2 4 0,2 3 0,-6 2-338,3 5 0,-4 5 338,-3-28 0,-1 1 0,2-1 0,-1 0-1039,-3 2 0,1 0 1,5 21-136,-3 4 0,-1-15-1632,-3-3 1,0-8 73,0-3 1405,0-9 0,-1-3 52,-2-13 1,-3-3 1274,-5-3 0,0-8 0,1-6 0</inkml:trace>
  <inkml:trace contextRef="#ctx0" brushRef="#br0">3776 3873 8220,'0'-11'0,"0"1"0,0-1 1285,0 0 1,1 1 1696,3-1 0,2 1 407,4-1 1,2 4-1848,2 0 0,3 0-516,4-4 1,5 0-1027,2 1 0,4-1 0,4 0 0,0 1 0,3-1 0,-2 0 0,-5 1 0,-6-1 0,-5 1 0,-4 0 0,-7 3-4408,1-2 1,-6 7 4407,-5-1 0,-10-3 0,-6 0 0</inkml:trace>
  <inkml:trace contextRef="#ctx0" brushRef="#br0">22071 5692 8099,'6'-21'639,"-3"0"0,-2 1 917,-1 2 0,-1 2 692,-2 1 1,-3 8-1179,-5 0 0,-4 6-497,-3 4 1,-2 8-185,-1 7 1,-1 7-117,1 3 0,-3 8-84,3 3 0,-2 0-125,5 3 0,2-2-294,2 6 0,7-3-306,4-4 0,1-1-191,2-3 0,10-10 282,4 0 0,10-14 531,4-4 0,8-6-157,3-5 1,2-10 231,1-7 1,-3-11 10,0 0 0,-4-9 584,0-5 1,-10 1-256,-4-9 0,-11 4 72,-3-4 0,-6 1 75,-4 0 1,-9 9-216,-10 5 1,-4 6-770,-5 5 0,-5 6 261,1 8 0,-1 4-521,4 3 1,0 2-327,0 5 1,4 1-1151,0 3 1,8 1 736,-2 6 1,8 0-497,0-1 1,2 6 1830,1 1 0,6 4 0,0 0 0</inkml:trace>
  <inkml:trace contextRef="#ctx0" brushRef="#br0">9030 4820 8328,'-32'0'-191,"5"0"0,1-4 683,5 1 0,4-5-24,3 0 1,2-1 194,2-2 0,3 0-149,0-4 1,4-2-165,0-8 1,2-2 49,1-5 0,4-5-94,3-2 1,3-4-328,0-3 1,5-6 105,-1-4 0,-5 25 0,1 0-254,-1 1 0,-1 0 0,2-2 1,-1 0 229,0-2 1,0 1-1,1-2 1,0 1-118,-1-2 0,0 1 0,1 3 0,0 0-72,1 4 0,-1 0 1,10-26-55,-2 5 0,1 3 103,-5 7 1,4 10 111,-4 8 0,0 3 29,-3 0 1,0 4 135,-1 7 0,1-1-169,-1 4 0,1-3 268,0 4 1,3-1-604,0 4 0,5-1 354,-1-3 0,7 2-73,3-5 1,11 3 362,4-3 0,7 0-205,4-3 0,-24 2 0,2 0-250,3-1 1,1 0 0,5 1 0,1 0 202,2-1 1,0 0 0,3 0 0,1 0-337,1-1 1,1-1 0,1 2 0,1 0 293,3 0 1,0 1 0,3-1 0,0 1-47,-18 2 0,0 0 1,0 0-1,2 1 1,0-1-1,0 1-84,-1 0 1,0 0 0,1 1 0,2 0-1,1 0 1,0 0-230,1-1 0,0 1 0,1-1 0,3 0 0,0-1 0,1 1 211,-1 1 1,-1-1 0,1 0-1,0 0 1,0 0 0,0 1-229,-3 0 0,0 1 0,1-1 0,1 1 0,0-1 0,1 1 244,0-1 0,1 0 0,0 1 0,2 0 0,0 1 0,1 0 18,-2-1 0,-1 1 0,2 0 1,0 1-1,1 0 0,0-1-21,0 0 1,-1-1 0,0 1 0,1 1 0,1 0 0,0 0 51,2-2 1,0 1 0,-1 0 0,2 0 0,-1 2 0,0-1 7,-1 0 1,-1 0 0,0 0-1,0 0 1,0 1 0,-1-1 24,-3 2 1,-1-1-1,1-1 1,1 1 0,0-2-1,0 1-24,2 0 1,1 0 0,-1-1-1,-3 1 1,0-1 0,0 1 57,-1-1 1,1 1 0,0 0 0,-1 0-1,1 1 1,-1-1-35,1-1 1,0-1-1,0 1 1,0 0 0,0 1-1,0 0 71,0-1 0,0-1 0,0 1 1,-4 1-1,1 0 0,-1 1 14,0-1 0,1 0 1,-2-1-1,-1 0 1,-1 0-1,0 0-58,0 0 1,-1-1 0,1 1 0,-1 0 0,0 0 0,0 0 41,0 0 0,-1-1 0,0 1 0,16 0 0,-1 1 71,-1-3 1,-2 0-1,-4 3 1,-1 0-54,-1-1 1,0 1 0,0-2-1,-1 1 69,-3 0 1,0 0 0,-4 0-1,-2 0-154,-4 0 0,0 0 0,-2 1 1,-1 1 679,26-4 1,-6 2-771,-8-2 1,-7 3 18,-7-2 1717,-8 1-1657,-11 2 1,-5 5 680,-5 2 1,-5 4-683,-2 3 0,-7 3 487,-4 4 0,-3 1-297,-4 3 1,3 0-107,-3 7 1,3 2 206,0 9 1,6 1-155,2 2 0,3-1 17,4 4 1,-1-3-39,4 4 0,1-5 9,3 1 0,0-2 186,0-2 0,0 1-225,0-1 1,0-4-512,0-2 0,0-3 222,0-1 1,-2 0-2948,-1 0 3166,2 4 0,-8 0 0,6 2 0,-2-3 0,-3 3 0,-4 2 0</inkml:trace>
  <inkml:trace contextRef="#ctx0" brushRef="#br0">1404 5203 8404,'0'-17'-703,"0"2"492,0 4 0,0 1 1178,0-1 0,0 4 334,0 0-114,0 0-691,5 1 0,1 1-174,4 5 0,-3 5-113,0 2 1,-1 6 73,1 1 1,2 6-279,-6 2 1,1-1 121,-4 4 0,0-2-451,0 2 1,-1-2 170,-3 1 0,3-1-424,-3-2 1,-2-1 135,-1-2 0,3-3-91,0-4 228,-2 0 131,0-5 0,0-3 362,3-6 1,2-7-130,1-4 1,0-8 220,0 0 0,4-3-58,3 1 0,3-4 142,1-4 1,-1 2-83,1 1 1,3 0-146,0 4 1,0-3 182,-3 3 1,3 1-107,0 6 1,-3 3 847,-4 4-165,-5 1-457,8 4 1,-9 2-36,3 8 1,-4 3 47,-4 7 0,2-1-204,-5 5 1,1 0 16,-1 3 1,-2 4-183,6 0 0,-2 3 53,2-3 0,1 0-492,-1-4 0,2 0 247,1 0 1,0 3-930,0-3 1,1 2 528,2-9 0,3-1-919,5-6 0,1 1 154,2-4 0,-1-1 613,5-3 1,-4-3-1428,4-1 2086,-1-9 0,5 2 0,-1-11 0</inkml:trace>
  <inkml:trace contextRef="#ctx0" brushRef="#br0">1755 5171 8404,'-11'-3'0,"1"-1"3847,4 0-2772,1 4 1,6 0 731,3 0 1,2 5-731,4 2 1,1 3-263,0 0 1,-1 2-671,1 2 0,0-2 62,-1 2 1,0 2-1435,-3-2 0,2 1 806,-2-1 1,-1-1 420,1 5 0,-4 0 0,1 3 0</inkml:trace>
  <inkml:trace contextRef="#ctx0" brushRef="#br0">1521 6607 8305,'0'-26'775,"0"4"1,0-4 727,0 5 0,5-4-651,2 0 0,3 1 155,5 7 1,-4-1-407,4 7 0,-2 0-121,1 7 1,-2 0-183,2 4 0,-4 6-223,-2 5 1,0 4 24,-5 7 0,1 4-164,-4 2 1,0 3-543,0 1 0,-1 0 471,-3-1 0,-2 0-860,-4-2 1,3 0 455,-1-4 0,1-4-447,-3-3 9,-1 0 905,0-2 0,2-6 89,2-10 1,2-10 87,5-7 0,0-8 255,0-4 0,5-1-257,2-2 0,2-4 168,2 1 1,3-1-14,0 4 1,2 0 319,-2 1 1,-2 1-224,2 5 0,-2 2 1670,-2 8-451,1 6-903,0 4 1,-5 7 42,-3 6 0,-2 0-220,-1 10 0,0-4-90,0 4 0,0-1-147,0 5 0,4-1-191,-1 0 0,2 3 57,-1-3 0,-2 3-891,5-7 1,-3 2-316,3-1 1,-1 1-848,1-5 0,2 0 432,-2-3 0,3-2-666,0-1 0,1-4-518,0-4 2682,-5 0 0,3 0 0,-3 0 0</inkml:trace>
  <inkml:trace contextRef="#ctx0" brushRef="#br0">1936 6490 8305,'6'-10'0,"3"-2"1198,-2-2 0,2 4 135,-2-4 1,2 8 419,-2-4 0,3 6-729,0 1 0,1 1-459,0 2 1,-4 5-257,0 2 1,-5 7-37,2 4 1,-3 2-556,-1 1 0,0 2 262,0 2 0,-1-3-384,-3 3 1,-2 1 241,-4-1 0,2-1-173,1-7 0,4 2 210,-4-5 0,4 1 132,0-5 1,3-4 561,3-2 0,4-8-252,8-3 0,5-2-1581,5-2 1,1 0 680,-2 1 0,-1 0 583,2 3 0,-3-2 0,-1 3 0</inkml:trace>
  <inkml:trace contextRef="#ctx0" brushRef="#br0">1904 7799 8248,'0'-21'0,"0"0"1713,0-1 1,0 2-777,0 3 1,3-2 353,1 4 1,4 1-598,-1 4 0,-1 4-615,1 2 0,-3 3 56,3 1 1,-5 5-2759,2 2 2623,-3 7 0,4 2 0,1 6 0</inkml:trace>
  <inkml:trace contextRef="#ctx0" brushRef="#br0">1904 8065 9610,'0'6'9830,"0"-1"-7064,0-5-2232,5 0-2911,-4 0 1615,8 0-4776,-3 5 5538,5 0 0,-1 6 0,1 0 0</inkml:trace>
  <inkml:trace contextRef="#ctx0" brushRef="#br0">1904 8395 8248,'0'6'4274,"-5"3"-492,-1-7 622,0 2-6914,2-4 1980,4 0 0,4 0 530,3 0 0,-2 5 0,0 1 0</inkml:trace>
  <inkml:trace contextRef="#ctx0" brushRef="#br0">1787 9917 8283,'6'-22'307,"2"-3"-256,-4 1 0,4 4 1472,-1 5 1,2 1-661,2 4 0,0-2 248,-1 8 1,-3 2-442,1 5 1,-1 4-191,3 8 0,-3 2-396,0 8 0,-4-1 116,0 4 0,-1 1-602,-2 2 1,0 0 320,0-2 0,0 0-565,0-4 1,-2 0 276,-1-4 0,2-1-533,-3-2 286,3-3 377,1-9 0,0-2 443,0-8 0,0-6-136,0-8 0,1-2 63,3-2 1,-2-2 19,5-1 1,-1-5-6,1 2 0,3 1-99,-3-2 0,1 6 192,-1-2 0,1 4-4,-4 3 0,1 1 468,-2 3 157,-2 7 796,4-7-949,-5 13 0,0 1-222,0 7 1,0 6-304,0 1 1,0 4 88,0-4 0,1 5-597,3-2 1,-3 4 110,2 0 1,0 0-170,0 0 1,0-3-241,4 0 1,-4-4-695,4 4 0,-3-4-642,3 4 0,0-5 988,4 1 0,-1-2 972,1-2 0,4 1 0,2 0 0</inkml:trace>
  <inkml:trace contextRef="#ctx0" brushRef="#br0">2202 10023 8283,'4'-6'244,"-2"-3"0,4 4 1619,-3-2 1,-1 2-825,6 5 1,-5 0-76,4 0 1,-1 6-397,1 5 1,3 0-1022,-3 7 0,-1-4 347,1 4 0,-5-1-227,2 0 1,0 2 12,0-5 0,-1 1-1006,-3-5 819,5 1 47,-4-5 1,4-3 1033,-5-6 1,1-4-339,3-7 1,-2 1 275,5-5 0,-3 1-177,3 0 0,0-2 738,4 4 1,-4 2-267,0 6 1,0-1-216,4 5 0,0-1-569,4 4 1,-4 1 83,4 3 1,-4 3-1574,0 7 1,0-1 832,-1 5 1,0-4-871,-3 4 1,1-5 94,-4 1 1408,-1-2 0,2-2 0,1 1 0</inkml:trace>
  <inkml:trace contextRef="#ctx0" brushRef="#br0">564 4309 8390,'-11'-4'497,"0"-1"-414,1-2 0,3 1 1624,0 2-455,4 3-727,-1-8 1,4 6-241,0-4 0,0 4-189,0-5 0,4 1 42,3-3 1,-1-4-174,1-1 1,0-4-103,4 2 1,-1-3 156,-3-2 0,1-2-17,-5-1 1,2-1-23,-1 1 0,-3 6 333,2-2 1,-3 3-43,-3 0 1,-3 3 40,-5 4 0,-3 5-34,0 3 0,-1 2 162,0 1 0,2 5-263,-4 6 1,4 4 74,-1 7 1,3 4-348,4 2 0,-1 4 113,4 4 0,0 1-198,4 6 0,0 3-72,0 0 0,4 6 103,0 1 1,4-1-29,-1 2 1,2-6-65,2-5 0,-2-1-247,-1 1 0,0-10 183,-5-5 0,1-4-721,-4-3 1,0-3 393,0 0 1,-1-9-928,-3 2 1558,3-8 0,-13 2 0,2-5 0</inkml:trace>
  <inkml:trace contextRef="#ctx0" brushRef="#br0">362 4692 8390,'-5'-6'0,"4"-3"378,-3 2 1,3 1 569,1-1 0,1 1-209,3-1 0,2-3 110,4 3 0,7-2-501,4-2 1,0 1-84,4-1 1,1 4-1300,-1 0 1,1 1 723,-1-1 1,-3 2 309,3 5 0,-7 0 0,-3 0 0</inkml:trace>
  <inkml:trace contextRef="#ctx0" brushRef="#br0">564 4799 11451,'4'-11'1713,"4"0"0,5 0-1583,1-4 0,5-2 74,-2-8 1,3 2-45,2-1 1,-2-2 58,-2 1 0,-4 0-324,-7 4 0,1 0 57,-4 4 0,-2 3-50,-6 6 0,-1 4 102,-6 4 0,-3 1 304,0 2 1,-1 8-461,5 7 1,-1 2 169,0 1 0,6 2-133,1 2 0,3-2 138,1 6 1,0-6-548,0 2 1,0-3 19,0 0 0,3-1-195,1 0 1,4-4 322,-1-3 1,3-7 131,0-3 0,-3-3 333,1-1 1,-1-8-104,3-3 0,1-10 74,0-1 1,-1-5-6,1 2 1,-3-3 485,3 3 1,-3 0-56,6 4 0,-2 0 133,-1 0 1,-4 5-69,0 6-560,0 4 1,2 7-31,-2 2 0,2 4 142,-6 8 1,1 5-1100,-4 5 1,3-2 467,1-5 1,-1 1-1437,-3-5 611,0 5 1089,0-7 296,-4-2 0,-1-6 180,-2-8 0,2-3 155,5-7 1,0-2-255,0-6 0,0 1 892,0 0 0,0 1-376,0 2 1,0 1 446,0 3 0,0 6 352,0-3-902,5 3 0,1 3-459,4 5 1,1 5 54,0 6 0,3 0-441,0 4 1,4 0 308,-4 3 0,5 1-1453,-1-5 1,-3 0 732,-1-3 1,-2-1-855,-1 1 0,-1-5 465,1-3 1,-4-1 144,0-2 1,-5-5 973,2-2 0,-8-7 0,-1-3 0</inkml:trace>
  <inkml:trace contextRef="#ctx0" brushRef="#br0">1032 4245 8390,'0'-21'497,"-4"1"854,1 2 84,-1 3 473,-1 9 299,4 1-1544,1 15 1,6-2 355,5 10 1,3 3-424,0 4 0,1 4-280,0 0 1,-2-1-35,4 4 0,-4-2-1033,2 5 0,0-1 223,-1 2 0,0-2-162,-3 5 1,-2-8-1615,-2 1 0,-1-7 957,-2-1 1,-3-2-1095,3-5 2441,-8-1 0,-2-6 0,-4 1 0</inkml:trace>
  <inkml:trace contextRef="#ctx0" brushRef="#br0">1074 4650 8390,'-9'-11'549,"2"0"1,-2 1-58,6-1 0,-1 1 744,4-1 1,6 0-543,5 1 1,4 0-256,7 3 1,0-2-445,3 1 1,-2-1-375,6-2 0,-4 2-109,3 2 0,-3-3 421,3 3 0,-8 3-1661,2 0 0,-8 3-17,0 1 1745,-7 0 0,-2 0 0,-5 0 0</inkml:trace>
  <inkml:trace contextRef="#ctx0" brushRef="#br0">1330 4490 8390,'-15'11'194,"1"-1"0,0-3 390,3 1 1,5-1 536,3 3 1,3 5-477,3-1 0,3 1 2,5-1 1,1-1-166,2 5 0,-1-5-438,5 1 0,-2-3 88,2-4 1,1 1-255,-5-4 0,0-1 75,-3-3 0,0 0-55,-1 0 1,-4-6-43,-2-4 0,-3-2-229,-1-6 1,0 0-40,0-3 0,-4-4 141,1 1 1,-2-8-284,1 3 0,3-3 201,-2 7 0,2 1-145,1 2 0,0 1 4,0 0 1,1 5-59,2 6 0,0 4 552,4 6 0,5 5 0,4 1 0</inkml:trace>
  <inkml:trace contextRef="#ctx0" brushRef="#br0">1521 4597 8390,'-11'0'0,"1"-2"2236,-1-1 1,4 2-1070,0-3 0,5-2 306,-2-1 0,8-2-677,3-2 1,3 0-314,4 1 1,3-1-164,4 0 0,1 4-380,-1 0 1,-1 4-366,-2-4 0,1 4-1185,-5 0-130,5 1 0,-8 4-310,4 1 1306,-8-2 1,-4 8 236,-6-6 1,-3 1 761,-5-4 1,-1 0-241,-2 0 1,6 0 44,-3 0 0,7 0 80,-4 0 12,6 0 1,-1 0-99,6 0 0,3 0-196,5 0 0,4 0-650,3 0 0,-2 1 339,2 2 1,0 0-470,3 4 1,-4 0 440,-3 4 1,-2-1 480,-2 1 0,-4-4 30,-2 0 1,-4 0 22,-4 4 0,-5-4 1287,-6 0 0,-2-5-742,3 2 0,-4-3 1481,4-1 1,-1-3-947,5-1 0,4-4-247,2 1 0,3-3-342,1 0 0,3-1-242,4 0 0,1 1-254,10-1 0,-4 4-252,4 0 0,0 0-519,7-4 0,-3 2 557,-1 2 1,-1-2-780,-6 6 0,0-4-220,-3 3 682,0-4 1,-7 3-36,-4-2 1,-1-1 496,-6 4 1,-4-4 223,-3 1 0,0 1 212,3-1 1,1 1 293,-1-1 1,4 1-12,0 2-409,5 3 1,-2-4-67,8 5 0,3 0-268,7 0 0,-1 5 153,5 2 0,0 4-10,7 3 0,-2-2 118,2 2 0,-3-2 139,-1-1 0,-4-1-341,-3 1 1,-3-1 61,-4 1 0,-4 0-206,-6-1 0,-8 0-359,-7-3 0,-6 2-1685,-5-2 2174,3 3 0,-9 1 0,2-1 0</inkml:trace>
  <inkml:trace contextRef="#ctx0" brushRef="#br0">8488 9491 13409,'-5'-21'-2307,"4"-1"1952,-3 1 1,4 0 305,4 0 0,-2 3 591,5 0 0,1 4-75,2-4 0,1 5 195,-1-1 0,-2 7 388,-1 3-965,-5-2 1,6 6 412,-4 0 0,-1 5-262,-3 6 0,-4 5-76,-3 6 1,-4 0 139,-3 6 1,-3 2-250,-4 5 1,0 3-18,-1 5 1,1-1-381,0 1 1,-4 0 185,0-1 1,4 2 43,3 2 0,6-6 274,2 3 0,4-8-324,6 1 0,6-3-47,4-1 0,8-6 116,10-5 1,7-2 322,11-8 0,8 2-387,-22-9 0,0-1 0,2-1 0,2 0 258,2 1 0,2-2 1,2-2-1,1-2-220,3 0 0,0-1 0,2-1 1,0 0 296,1-2 1,1-1-1,-2 2 1,0-1 38,0-1 0,-1-1 0,-1 2 0,-1 0 37,-2-2 1,0 0 0,-1 2 0,1 0-125,0-2 0,-1 0 1,-4 2-1,-2 0-29,-1-2 0,-2 0 0,22-5 197,-9-4 0,-3 4-186,-4-4 1,-11 0 275,-7-3 0,-10-1 263,0-3 1,-8-4-579,1-6 1,-3-6-11,-1-6 0,-5-2 669,-2 3 1,-7-3-938,-4 7 0,-2 6 165,-1 11 0,-5 8-972,-2 2 1,0 5 544,0 3 1,8 4-1540,-1 10 1,10 2 561,0 8 1,9 2 1447,2 6 0,5-2 0,5 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12961 3940 8505,'0'-15'0,"0"-1"-1332,0-3 921,6 9 0,-3-7 151,7 12 1,-5-5 245,4 5 1,-1-1 6,2 1 1,3 3 8,-3-2 0,-2 0 299,1-1-173,1 4 0,3-12 57,-3 3 42,2-3-96,-4-7 1,2 3-131,0-2 1,-7 3 39,2 2-332,3-1 269,0 1 1,2 1-20,-1 3 1,-4-3 43,5 4 1,-7 0 204,2 0 1,-2-1-65,2-4 1,-4 4 285,4 0-359,-3 1 63,-2-6-291,0 7 1,-7 2 144,-2 6 1,-4 0-46,-2 0 0,-6 1 27,-3 4 0,-3-2-35,-2 7 1,-6 0 67,-4 4 0,-4 5 0,-6 1 1,-2 6-22,-7-2 1,-7 9-237,-2 6 0,-2 3 222,1 1 1,4 6 31,6-1 1,6 2-1,4-2 1,0-3-9,4 4 1,4-4-18,11-2 1,2-4 81,3-1 1,-2-1 9,7 2 1,1 3-44,8-4 0,-3 6 12,4 4 1,-2 4-75,1 6 0,2-1 61,3 1 1,3 5-61,-2 0 0,8 0-58,6-5 1,3-2 104,1-3 0,9 3 39,6-2 0,1-9 1,9-2 0,0-3-42,4 4 1,2-1 9,3 1 0,-3-1-64,4 1 1,1 4 66,-2 0 0,2 2-68,-2-2 0,-1-7 57,6 2 1,-5-11-91,5-3 1,0-1 58,5-9 1,-1-1-6,-4-9 0,1 2 0,-5-6 0,5 5 1,-1-5 1,4 0-12,1-5 0,4-7 18,1-3 0,2-15 68,-3-9 1,-2-8-52,3-6 0,-4-4 273,-1-6 1,-5-1-166,-26 27 1,-1 1 0,26-28 95,-25 27 1,-1 1 0,19-29-45,-7 2 1,-5 4 46,0-4 0,-2 8-139,-2-8 1,-5 9 112,0 1 0,0-3-413,5-2 1,-6 1-80,-4-1 1,-4 5-58,-6-5 1,-2-4 122,-7-10 1,-2-3 95,0 30 0,-1-2 0,-1-1 0,-1-2-65,-4-3 0,-2-1 1,1-1-1,-2-1 270,-2-2 1,-1 0 0,0 4 0,1 1 42,0-1 0,-1 2 1,-14-29-18,0 13 0,-2 18 131,-2 16 0,0 13-299,-5 11 1,-1 10 158,-4 5 1,4 1-166,1-1 1,1 7 80,-2-2 0,4 4-166,6 0 0,-7 4-442,-2 6 620,-4 0 0,-8 3 0,-3 3 0,-4 4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12888 9849 8578,'-6'-14'-2743,"4"-1"2743,-4 1 0,6 0 0,0-1 0</inkml:trace>
  <inkml:trace contextRef="#ctx0" brushRef="#br0">12932 9777 6179,'-8'6'0,"1"3"0</inkml:trace>
  <inkml:trace contextRef="#ctx0" brushRef="#br0">12903 9777 8578,'0'-14'0,"0"-1"0,0 5 0,0 1-382,0-1 280,0-4 139,0 6-267,0-5 296,0 11 155,0-11-221,0 12 195,0-6-131,0 7 0,1 0 81,4 0 31,-3 0-297,11 0 258,-5 0-324,6 0 276,1 0-8,-1 0 0,-1 7-3,-3 2 0,1 4 0,-6 2 1,0-1-24,-5 1 1,4 4 14,1 0 1,0 5 1,-5-4 0,0 4-1,0-5 1,0 5-64,0-4 1,-2-1 55,-2-5 1,2 1-147,-3-1 1,-1 1 73,1-1 1,0-4-111,5 0 1,-2-7-34,-2 2-336,2 3 480,-4-7-49,6 6 1,1-7 132,4 0 0,-2-5-121,7 0 0,0-5 118,4 6 1,1-6-90,-1 5 0,5-6 36,1 1 0,1 2 28,-2-1 1,3 4-15,7-5 0,0 2-47,0-2 1,0-1-8,0 6 1,7-4-59,2 4 0,-1-5 74,2 5 0,-5-1-106,4 1 0,1 3 81,4-2 0,-4 2-4,0 2 1,-6 2 13,6 2 0,-7 0 2,2 5 0,-4-4 97,-1 5 0,-4-7-104,-1 2 1,-3 1 155,8-1 1,-7 0-125,12-5 1,-5 0-135,9 0 0,-2 0 90,7 0 1,-2 0-111,7 0 1,-8 0 59,-1 0 0,-1 0-30,6 0 0,-6 0 149,1 0 0,-8 1-105,-3 4 1,1-3 484,-4 3-167,-5-4 476,1-1 29,-6 0-340,-7 0-255,-2-6 0,-6-4-9,0-9 0,-4 1-172,-1-6 1,-7 0 179,3-5 0,-2-2-170,1-2 0,-3 2 58,3-3 0,2 5-113,-1 5 1,4-2-105,-5 7 1,7 5-526,-2 4 344,4 7 1,1-2-267,0 10 1,0 3 619,0 6 0,0 7 0,0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14351 14253 12899,'-15'0'-12,"-4"0"9,0 0 0,-1 0-1354,6 0 1056,6 6 1,-5-4 227,3 3 1,2-4 384,-1-1 1,4 0 43,-5 0 1,5 0-80,-4 0 0,5-6-11,0-4 1,2-3 74,2-1 1,0-1-180,0 1 0,6-2-10,4-4 1,3 4-121,1-3 0,7 3 219,4 1 0,7 1-310,2-1 0,6-1-9,-2-3 1,4 3 295,2-3 0,-1 3-115,1 1 0,-1 1-22,0-1 0,4 2-295,-3 4 1,-4-3-20,-11 7 0,-2-4-452,-3 4 413,-3 0 1,-14 12-475,-7 2 0,-13 6-243,-11 4 1013,-10 4 1,-10 12-1,-7 2 1</inkml:trace>
  <inkml:trace contextRef="#ctx0" brushRef="#br0">14235 14354 12941,'-15'0'0,"1"0"0,4-1 471,1-4 1,5 1-342,0-5 1,10-2 590,9-9 0,14 3-79,14-8 0,7-4-170,8-4 1,1-1-446,4 5 1,-3 2-28,2 2 0,-4 6-171,-5 9 0,-11-1-459,-13 6 1,-11 7 512,-8 8 1,-9 4 79,-1 5 0,-13 10 0,-9 8 0</inkml:trace>
  <inkml:trace contextRef="#ctx0" brushRef="#br0">15422 14296 8532,'-22'-6'-485,"7"-2"0,3-5 636,2 3 689,3-3-320,1 12-176,6-6 1,2 7-212,2 0 1,6 0 51,9 0 0,-1-1 90,6-4 1,5-3-116,5-7 0,1 1 1,-1-1 1,-2 1-94,7-1 0,0 1-262,4-1 1,-4-2 116,-1 2 0,-6-1-145,2 11 1,-10-4-615,-4 4 0,-6 2 371,-4 7 1,-7 11-337,-13 9 1,-6 5 800,-13 5 0,-8-2 0,-6 7 0,-1-6 0,-4 6 0,-3-7 0,-2 2 0,1-3-379,-1-2 0,6-2 364,-1-3 0,6-5 2160,8-9-1523,7-4 1,21-7 428,6-4 1,13-3-374,11-7 0,9 1-319,6 0 1,5-1-308,4 1 1,2 1-260,3 3 1,-8-1 65,-7 6 0,-5 0-196,0 5 0,-4 0 337,-4 0 0,-11 13 0,-8 3 0</inkml:trace>
  <inkml:trace contextRef="#ctx0" brushRef="#br0">13410 15180 15071,'0'-15'-604,"0"7"1,-7-5 0,-1 5 0</inkml:trace>
  <inkml:trace contextRef="#ctx0" brushRef="#br0">13381 15107 15071,'-5'-9'-2477,"0"-1"0,-2 2 1747,3-2 1,2-3 1000,-3 4-689,4-4 455,1-2 1,0 1 3,0-1 146,0 7-488,0-4 773,0 3 29,0-5-456,0 0 0,0-1 130,0 1 0,0 4-120,0 0-40,0 7 0,0-5-622,0 3 590,0 4 0,0-6 0,0 7 0</inkml:trace>
  <inkml:trace contextRef="#ctx0" brushRef="#br0">13352 14890 13918,'-8'-6'-1699,"-4"2"1235,7-5 1,1-1 512,4-4 1,0-1 257,0 1 1,0-1 203,0 1-379,0-1 0,0 1 123,0-1 0,0 6-495,0-1 0,1 7 595,4-2 71,-3 3 1,4 9-410,-6 2 0,0 6 42,0 4 1,-5 2 126,0 3 0,-6 4 22,2-4 0,1 3 54,-2 2 1,2-5-32,-2 0 0,-3-6 112,4 1-394,2 4 1,-4-7 601,6 3-393,0-9-144,5-4 1,8-6-11,7 0 1,1-6 197,8-4 1,0-3-124,5-1 1,5 4-69,0 1 1,6-1 73,-1-5 1,-2 3-55,1 2 0,2-1 81,9 6 0,-4-5 32,3 5 1,-3-4-47,-2 4 1,3-5-167,2 5 0,-3-4-21,3 4 1,4-2-20,1 3 0,3-3 9,2-2 1,5 2-281,-1 7 1,0 0 213,-9 0 0,6 2-223,-6 3 1,0-2 239,-9 6 1,-1 1-73,1 5 1,2-1 64,-2 1 1,-2-6-62,-8 1 0,-4-7 354,4 2 1,-4-5 22,-1-5 1,-4-3 366,-1-6 1,-2-1 134,2 1 0,2-6-230,-7 1 1,1-2-138,-6 2 1,1 1 1,-1-6 1,-1 5-53,-3-6 1,-4 8-153,-6-3 0,0 4-52,0 2-305,0-1 1,-6 2-377,-4 4 0,2 2 449,-2 7 1,1 0 206,-6 0 0,1 0 22,-1 0 0,1 7 349,-1 2-266,1 4 1,-7 2 0,-2-1 0</inkml:trace>
  <inkml:trace contextRef="#ctx0" brushRef="#br0">13656 4201 24018,'-13'-25'-4809,"3"1"0,2 7 3374,3-3 0,4 4 592,-4 2 0,3 4 4190,2 0-3503,0 1 0,0-6 158,0 1 0,-1 4-208,-4 0-1,3 1-795,-3-6 0,-1 6 1126,1-1 0,-5 5 238,6-5 1,-9 6 128,-2-6 0,-1 7 90,-8-2 1,0 3 134,-5 2 0,-6 2-85,-4 3 1,-9 4 508,-5 11 1,1-3 83,-1 8 1,0-3 62,-5 2 1,0 2-64,0-7 0,7 5-358,2-4 0,4 4-390,2-5 1,-4 2-55,4-2 0,-2-1-198,11 6 0,-5 0-251,6 5 0,-6 7-332,5 2 0,-4 6-94,4 4 1,0 4-190,5 6 1,0 0 60,0-1 0,8-3-15,7-1 0,1-7-206,8 3 1,2 1-10,8-2 1,4-5-238,11-4 1,2 0 185,7 4 0,8-1 353,6-4 0,4 3 57,11-8 0,-2 0 455,12-9 1,6 2 121,-33-16 0,0-1 0,1 1 0,1-1-70,0-1 1,1-1-1,2-3 1,0 0 295,0-2 1,0 1 0,1 0-1,1 0 138,-5-1 1,0 1 0,-1 0 0,-2-1 369,28-2 1,-4 0-428,-6 0 1,-6-7 250,-4-2 0,-9-9 178,-5-1 1,-4-9-262,-1-1 1,0-6-445,0-9 0,-5-1-316,0-3 0,-1-10 86,1-10 0,2-4-184,-7-5 0,-7 37 1,0-1-63,-2-2 0,-1-1 0,4-2 0,-1-1 36,-3-1 1,1-1-1,2-2 1,0-1-142,-2 2 1,-1-1 0,1 2 0,-2 2-165,-3 5 1,0 1 0,1-31-143,-6 9 0,-6 7-110,-4 8 1,-16 7-150,-8 17 0,-14 5 762,-10 9 0,-6-1 310,-9 6 1,-5 12-93,37-1 1,0 2 0,-2 4-1,0 2 361,0 0 1,-1 1-1,-1 2 1,0 1-99,1 3 0,1 2 1,4 0-1,1 2-253,-25 23 0,4 7 0,4-2 0,7 3 0,6 2 0</inkml:trace>
  <inkml:trace contextRef="#ctx0" brushRef="#br0">16306 15006 8626,'-50'21'-65,"-2"1"63,-6 7 1,1-6 0,-1-2-1</inkml:trace>
  <inkml:trace contextRef="#ctx0" brushRef="#br0">16219 14818 8564,'-58'14'-866,"0"7"0,0-3 636,0 6 1,7 0-236,2 5 1,-2 0 0,-1 0-1</inkml:trace>
  <inkml:trace contextRef="#ctx0" brushRef="#br0">12468 12529 9483,'-14'-8'-229,"-1"-5"0,1 5 249,-1-6 0,6 4 167,-1 0 1,5-4-1,-4-5 0,5-1-141,0 6 0,2-6 100,2 1 1,2-2-149,2 2 1,4 1 7,7-6 1,1 6 139,3-1 1,4-4-120,6-1 1,1 2 18,4-2 0,-2 0 23,7-5 1,1 0-29,8 0 0,5-2-272,10-3 0,2 4 239,2-4 1,4-2 35,-3 3 1,2-6-67,3 5 0,-7 2 21,-4 8 1,3-2-3,-2 7 1,1 0-167,-1 4 1,-5 2 139,0 4 1,-1-3-37,-3 7 0,-1-1-9,5 1 0,-4 4 5,9-4 0,-3 3 34,-2 2 0,6-5 72,3 0 1,-2-4-44,-2 4 1,-4 0 2,-1 5 1,6-1 36,4-4 0,-4 3 14,-1-3 1,-3-1 37,-2 1 1,1-5 16,4 6 0,-2-6 2,7 5 0,-6-5-55,6 6 1,-4-1-46,9 5 1,-11 0 15,6 0 0,-5 0 0,-1 0 0,1 1-30,10 4 0,-11-3-21,6 3 1,-2-4 18,-3-1 1,6 0-1,-2 0 0,-2 0 53,-2 0 0,3 0 15,1 0 0,2 0-8,-1 0 0,1 0-23,-6 0 0,1 0-2,-1 0 0,1 0-18,4 0 1,-4 2-14,-6 3 1,5-2 1,0 7 1,3-6-17,-8 6 0,3-5-9,-8 4 0,-2-4 25,2 5 0,0-2 143,5 2 0,-6 1-50,-4-6 0,2 0 23,-2-5 0,1 4-12,-6 1 0,-6 0 134,-3-5 1,-4 5-123,-1 0 1,-1 6 256,-4-1 1,2 3-256,-7 1 0,-1 2 284,-9 3 1,4-1-188,-3 6 0,-4 0-101,-1 5 1,-3 0-107,-2 0 0,-7 7-262,-2 2 0,1-1-519,-2 2 0,0 0 549,-4 4 0,1 5 273,3 1 1,2 5-190,3-1 1,4 4 166,-4 1 1,3-2-130,2-3 0,2-3 85,3-6 1,-2-7-34,7-4 0,-6 1 87,6-5 0,-7-3 395,2-12-266,3 1 443,-6-1-351,4-6-127,-6 5 1,0-10-206,0 7 0,0-5-147,0 5-370,0-7 361,0 10-247,0-12 27,0 6-532,7-7 993,-6 0 1,-1 6 0,-8 2 0</inkml:trace>
  <inkml:trace contextRef="#ctx0" brushRef="#br0">12685 12283 15110,'-14'-13'-2889,"0"3"2398,5-3 246,3 12 0,1 1 692,0 9 1,-1 9-110,1 2 0,4 5-128,-4-1 1,-2-1 183,2 1 0,-1 0-338,1 5 0,2-1 297,-7-4 0,7 3-104,-2-3 1,-1-1-94,1 1 0,0-6-569,5 1 1,0-3 284,0-2 0,2-1-8,3-3 1,3 3-1,6-5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7892 12109 15134,'-9'0'-511,"-1"0"-87,7-6 0,-9 2 130,8-5 135,-1 6 479,5-10 1,0 9 332,0-5-182,0 6 1,-5-6-811,0 5-46,0 2 882,5-4 6,0-1-54,0 6 0,0-7-41,0 3-514,-6 3 0,3-4-29,-7 6 1,5 0 576,-5 0 0,6 0-2,-6 0 0,0 1 3,-4 4 0,4-2 0,1 7 0,-1-5 0,-5 4 0,1-4-37,-1 5 0,1-5 361,0 4 1,-6-1-162,1 2 1,0 3-195,4-3 1,2-2 77,4 1 0,-4-4-179,3 5 0,-3-5-187,-1 4 0,4-1 145,0 2 1,2 3-22,-1-3 1,-3 2-68,8 3 1,-6-1 17,5 1 0,-5-1-103,6 1 0,-3-1 51,2 1 1,4-1-153,-4 1 0,-1 4 301,1 0 0,0 1-284,5-6 0,0 2-83,0 4 1,0-3 27,0 7 1,0-4 52,0 4 0,6-5-326,4 5 0,-2-6 146,2 1 0,1 2-230,8-1 1,-3-1 59,4-5 0,-3 3 60,3 2 0,-4-3 62,3 3 1,-3-3 13,-1-1 0,-1-2 29,1-4 1,-1 4 180,1-3 1,-1-2-12,0 2 0,1-7 246,-1 2 0,3-4-93,2-1 1,3-1 186,7-4 1,2-3 28,3-7 1,-4-4 93,4 0 1,1-7 95,-1 2 1,5 1-78,-5-1 1,-5 0 30,-5-5 0,0 0 11,5 0 0,-8 2-178,-7 3 0,-1-4 29,-8 4 0,5-3-157,-6-2 1,0 5-216,-9-1 1,-3 6-87,-7-5 0,-1 5-46,-3-5 0,1 4-137,-6-4 0,5 6-202,-5-1 0,1-2 208,-1 2 0,-2-1 161,7 6 1,-5 0 98,4-1 0,0 1-35,0-1 0,4 5 414,-3 1 1,3 4 48,1-5 1,-4 7-51,0-2 0,-1 4-72,6 1 1,-1 4-73,1 1 0,-2 8-1050,-4 2 1124,4-1 0,-11 13 0,5-4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13105 12688 15350,'0'-21'-1618,"0"5"616,0-3 850,0-3 0,0 1 248,0-4 1,0 0 122,0 5 1,0-5-32,0 1 1,0-2 71,0 2 1,0 1-461,0 4 0,0 3 583,0-4-485,0 4 163,0 2 146,0 6-192,0 1-237,0 7 1,5 8 86,0 7 1,0 1 146,-5 8 1,0 2 36,0 8 0,0 4 0,0 11 1,5 2 155,0 7 0,1 5-306,-1 0 1,-2 7 189,7 3 1,-5 6-245,-1-36 1,1 1 0,0-3 0,0 0 300,2 0 0,0 0 0,8 29-53,-1 3 0,1-17-89,-1-3 1,-4-12 29,0-8 0,-2-4-14,1-5 0,4-3-254,-3-6 0,-4-5 148,-1-1 0,1 1-404,-1 4 1,5-2 337,-5 2 0,4-1-761,-4 11 0,5 0 70,-5 5 0,0 0 885,-5 0 1,0 7-1,0 1 1</inkml:trace>
  <inkml:trace contextRef="#ctx0" brushRef="#br0">13004 14586 16630,'10'0'-1305,"-1"0"0,-4 0-81,5 0 839,-7 0 260,10 0 160,-11 0 1,6 0-71,-4 0 44,-2 0-359,4 0 358,-6 0 0,7 6 0,1 2 0</inkml:trace>
  <inkml:trace contextRef="#ctx0" brushRef="#br0">12917 14745 9233,'0'-9'-2102,"0"-1"2420,-6 7-133,4-10 0,-4 10-64,6-7 1,-2 7 196,-3-2 1,4 2-82,-4-2 0,2 3 314,-2-3-322,3 4 1,-9-1 437,6-3-393,-6 4 1,3-6 108,-7 7 0,-4 0 71,0 0 1,-9 0-141,-1 0 0,-8 0 66,-11 0 0,-11 0-234,-14 0 0,31 0 0,-1 0-414,-5 0 0,-1 0 1,-7 6-1,-2 1 301,-4 2 1,-1 1-1,-9 3 1,-1 2-385,19-5 1,-1 2-1,0 0 1,1 1-1,0 1 1,-1 0 287,-2 2 1,-1 0-1,-1 1 1,1-1 0,0 1-1,-1 0-137,0-1 1,-1 0 0,0 0-1,1-1 1,-1 0 0,1 0 50,0 1 0,1 1 0,1-2 0,-22 5 0,2-3-255,1-2 1,2-1 0,6 0 0,1 0 506,2-4 1,0-1-1,2 0 1,2 0-133,2-4 1,2-1 0,5 2 0,1 0 210,2-4 1,2 0 0,5 1 0,1-1 274,-31-2 0,11 0-348,8 0 1,14-5 815,5 1 1,5-3-966,10 2 1107,0-3-1316,11-6 195,1-1 1,7 6-1071,0-1-316,0 7 457,7-4 488,1 1 1,2 4-507,-1-3 989,-6 10 0,10 3 0,-5 7 0</inkml:trace>
  <inkml:trace contextRef="#ctx0" brushRef="#br0">9500 15006 9860,'0'-21'-782,"-5"0"200,0-3 1,-1 3 1019,1 7 1,1 5 4,-5 5 1,-1 8-358,-4 6 0,-6 9-16,1 6 0,-2 2-95,2 2 1,3 2 77,-4 2 1,4-2 7,2 3 0,1-5-65,3-5 0,6 2-413,8-7 417,11 0 1,14 2 0,8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D6C4E84-BDFC-C845-8F71-4073A1793A6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CA4964-B399-484A-8577-D0634ABA68E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8232F774-E9B5-3D45-8CA4-AA6FA7471BBC}" type="datetimeFigureOut">
              <a:rPr lang="en-GB" altLang="en-US"/>
              <a:pPr>
                <a:defRPr/>
              </a:pPr>
              <a:t>23/01/2023</a:t>
            </a:fld>
            <a:endParaRPr lang="en-GB" alt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B514B9D-D61E-4F4B-9546-FEC972D4D3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768350"/>
            <a:ext cx="614045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3A3D1E0-B275-2942-BD74-B78E50E55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77B21E-BA26-5844-B79E-C0C486E0383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66462E-DFBE-F243-A709-392C7B2F87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59214167-E1A5-3945-8E06-82ED2D3A03C3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>
            <a:extLst>
              <a:ext uri="{FF2B5EF4-FFF2-40B4-BE49-F238E27FC236}">
                <a16:creationId xmlns:a16="http://schemas.microsoft.com/office/drawing/2014/main" id="{EA98A093-E190-1643-8621-BBE2A9C510C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79425" y="768350"/>
            <a:ext cx="6140450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Notes Placeholder 2">
            <a:extLst>
              <a:ext uri="{FF2B5EF4-FFF2-40B4-BE49-F238E27FC236}">
                <a16:creationId xmlns:a16="http://schemas.microsoft.com/office/drawing/2014/main" id="{F89A2DD9-251B-444E-A338-898649BE3D9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5997BF2D-BD94-1048-9965-9A6B956FA52A}"/>
              </a:ext>
            </a:extLst>
          </p:cNvPr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8E0D41DE-6798-4242-A467-5F112D2E08E5}" type="slidenum">
              <a:rPr lang="en-GB" altLang="en-US" sz="1200">
                <a:latin typeface="Calibri" panose="020F0502020204030204" pitchFamily="34" charset="0"/>
              </a:rPr>
              <a:pPr algn="r" eaLnBrk="1" hangingPunct="1"/>
              <a:t>1</a:t>
            </a:fld>
            <a:endParaRPr lang="en-GB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Times"/>
              </a:rPr>
              <a:t>Here, </a:t>
            </a:r>
            <a:r>
              <a:rPr lang="en-GB" sz="1800" dirty="0">
                <a:effectLst/>
                <a:latin typeface="MT2MIT"/>
              </a:rPr>
              <a:t>E</a:t>
            </a:r>
            <a:r>
              <a:rPr lang="en-GB" sz="1800" dirty="0">
                <a:effectLst/>
                <a:latin typeface="Times"/>
              </a:rPr>
              <a:t>K is the K</a:t>
            </a:r>
            <a:r>
              <a:rPr lang="en-GB" sz="1800" dirty="0">
                <a:effectLst/>
                <a:latin typeface="MT2SYS"/>
              </a:rPr>
              <a:t>C </a:t>
            </a:r>
            <a:r>
              <a:rPr lang="en-GB" sz="1800" dirty="0">
                <a:effectLst/>
                <a:latin typeface="Times"/>
              </a:rPr>
              <a:t>Nernst potential, </a:t>
            </a:r>
            <a:r>
              <a:rPr lang="en-GB" sz="1800" dirty="0">
                <a:effectLst/>
                <a:latin typeface="MT2MIT"/>
              </a:rPr>
              <a:t>R </a:t>
            </a:r>
            <a:r>
              <a:rPr lang="en-GB" sz="1800" dirty="0">
                <a:effectLst/>
                <a:latin typeface="Times"/>
              </a:rPr>
              <a:t>is the gas constant, </a:t>
            </a:r>
            <a:r>
              <a:rPr lang="en-GB" sz="1800" dirty="0">
                <a:effectLst/>
                <a:latin typeface="MT2MIT"/>
              </a:rPr>
              <a:t>T </a:t>
            </a:r>
            <a:r>
              <a:rPr lang="en-GB" sz="1800" dirty="0">
                <a:effectLst/>
                <a:latin typeface="Times"/>
              </a:rPr>
              <a:t>is the absolute temperature in kelvin, </a:t>
            </a:r>
            <a:r>
              <a:rPr lang="en-GB" sz="1800" i="1" dirty="0">
                <a:effectLst/>
                <a:latin typeface="Times"/>
              </a:rPr>
              <a:t>z </a:t>
            </a:r>
            <a:r>
              <a:rPr lang="en-GB" sz="1800" dirty="0">
                <a:effectLst/>
                <a:latin typeface="Times"/>
              </a:rPr>
              <a:t>is the valence of K</a:t>
            </a:r>
            <a:r>
              <a:rPr lang="en-GB" sz="1800" dirty="0">
                <a:effectLst/>
                <a:latin typeface="MT2SYS"/>
              </a:rPr>
              <a:t>C</a:t>
            </a:r>
            <a:r>
              <a:rPr lang="en-GB" sz="1800" dirty="0">
                <a:effectLst/>
                <a:latin typeface="Times"/>
              </a:rPr>
              <a:t>, </a:t>
            </a:r>
            <a:r>
              <a:rPr lang="en-GB" sz="1800" dirty="0">
                <a:effectLst/>
                <a:latin typeface="MT2MIT"/>
              </a:rPr>
              <a:t>F </a:t>
            </a:r>
            <a:r>
              <a:rPr lang="en-GB" sz="1800" dirty="0">
                <a:effectLst/>
                <a:latin typeface="Times"/>
              </a:rPr>
              <a:t>is Faraday’s constant, and </a:t>
            </a:r>
            <a:r>
              <a:rPr lang="en-GB" sz="1800" dirty="0" err="1">
                <a:effectLst/>
                <a:latin typeface="MT2MIT"/>
              </a:rPr>
              <a:t>ŒK</a:t>
            </a:r>
            <a:r>
              <a:rPr lang="en-GB" sz="1800" dirty="0" err="1">
                <a:effectLst/>
                <a:latin typeface="MT2SYS"/>
              </a:rPr>
              <a:t>C</a:t>
            </a:r>
            <a:r>
              <a:rPr lang="en-GB" sz="1800" dirty="0" err="1">
                <a:effectLst/>
                <a:latin typeface="Times"/>
              </a:rPr>
              <a:t>out</a:t>
            </a:r>
            <a:r>
              <a:rPr lang="en-GB" sz="1800" dirty="0">
                <a:effectLst/>
                <a:latin typeface="Times"/>
              </a:rPr>
              <a:t> and </a:t>
            </a:r>
            <a:r>
              <a:rPr lang="en-GB" sz="1800" dirty="0" err="1">
                <a:effectLst/>
                <a:latin typeface="MT2MIT"/>
              </a:rPr>
              <a:t>ŒK</a:t>
            </a:r>
            <a:r>
              <a:rPr lang="en-GB" sz="1800" dirty="0" err="1">
                <a:effectLst/>
                <a:latin typeface="MT2SYS"/>
              </a:rPr>
              <a:t>C</a:t>
            </a:r>
            <a:r>
              <a:rPr lang="en-GB" sz="1800" dirty="0" err="1">
                <a:effectLst/>
                <a:latin typeface="Times"/>
              </a:rPr>
              <a:t>in</a:t>
            </a:r>
            <a:r>
              <a:rPr lang="en-GB" sz="1800" dirty="0">
                <a:effectLst/>
                <a:latin typeface="Times"/>
              </a:rPr>
              <a:t> are the concentrations of K</a:t>
            </a:r>
            <a:r>
              <a:rPr lang="en-GB" sz="1800" dirty="0">
                <a:effectLst/>
                <a:latin typeface="MT2SYS"/>
              </a:rPr>
              <a:t>C </a:t>
            </a:r>
            <a:r>
              <a:rPr lang="en-GB" sz="1800" dirty="0">
                <a:effectLst/>
                <a:latin typeface="Times"/>
              </a:rPr>
              <a:t>ions outside and inside the cell. A similar formula holds for the </a:t>
            </a:r>
            <a:r>
              <a:rPr lang="en-GB" sz="1800" dirty="0" err="1">
                <a:effectLst/>
                <a:latin typeface="Times"/>
              </a:rPr>
              <a:t>Na</a:t>
            </a:r>
            <a:r>
              <a:rPr lang="en-GB" sz="1800" dirty="0" err="1">
                <a:effectLst/>
                <a:latin typeface="MT2SYS"/>
              </a:rPr>
              <a:t>C</a:t>
            </a:r>
            <a:r>
              <a:rPr lang="en-GB" sz="1800" dirty="0">
                <a:effectLst/>
                <a:latin typeface="MT2SYS"/>
              </a:rPr>
              <a:t> </a:t>
            </a:r>
            <a:r>
              <a:rPr lang="en-GB" sz="1800" dirty="0">
                <a:effectLst/>
                <a:latin typeface="Times"/>
              </a:rPr>
              <a:t>and Cl</a:t>
            </a:r>
            <a:r>
              <a:rPr lang="en-GB" sz="1800" dirty="0">
                <a:effectLst/>
                <a:latin typeface="MT2SYS"/>
              </a:rPr>
              <a:t> </a:t>
            </a:r>
            <a:r>
              <a:rPr lang="en-GB" sz="1800" dirty="0">
                <a:effectLst/>
                <a:latin typeface="Times"/>
              </a:rPr>
              <a:t>Nernst potentials. 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14167-E1A5-3945-8E06-82ED2D3A03C3}" type="slidenum">
              <a:rPr lang="en-GB" altLang="en-US" smtClean="0"/>
              <a:pPr/>
              <a:t>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379411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14167-E1A5-3945-8E06-82ED2D3A03C3}" type="slidenum">
              <a:rPr lang="en-GB" altLang="en-US" smtClean="0"/>
              <a:pPr/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58293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14167-E1A5-3945-8E06-82ED2D3A03C3}" type="slidenum">
              <a:rPr lang="en-GB" altLang="en-US" smtClean="0"/>
              <a:pPr/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18628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14167-E1A5-3945-8E06-82ED2D3A03C3}" type="slidenum">
              <a:rPr lang="en-GB" altLang="en-US" smtClean="0"/>
              <a:pPr/>
              <a:t>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70676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/>
            </a:lvl1pPr>
            <a:lvl2pPr marL="380985" indent="0" algn="ctr">
              <a:buNone/>
              <a:defRPr/>
            </a:lvl2pPr>
            <a:lvl3pPr marL="761970" indent="0" algn="ctr">
              <a:buNone/>
              <a:defRPr/>
            </a:lvl3pPr>
            <a:lvl4pPr marL="1142954" indent="0" algn="ctr">
              <a:buNone/>
              <a:defRPr/>
            </a:lvl4pPr>
            <a:lvl5pPr marL="1523939" indent="0" algn="ctr">
              <a:buNone/>
              <a:defRPr/>
            </a:lvl5pPr>
            <a:lvl6pPr marL="1904924" indent="0" algn="ctr">
              <a:buNone/>
              <a:defRPr/>
            </a:lvl6pPr>
            <a:lvl7pPr marL="2285909" indent="0" algn="ctr">
              <a:buNone/>
              <a:defRPr/>
            </a:lvl7pPr>
            <a:lvl8pPr marL="2666893" indent="0" algn="ctr">
              <a:buNone/>
              <a:defRPr/>
            </a:lvl8pPr>
            <a:lvl9pPr marL="3047878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D904B62-305C-9C42-89D2-6119E8D3FBC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86D6CB-748E-2A4D-9235-ACA1CC8B3124}" type="datetime1">
              <a:rPr lang="en-GB" altLang="en-US"/>
              <a:pPr>
                <a:defRPr/>
              </a:pPr>
              <a:t>23/01/2023</a:t>
            </a:fld>
            <a:endParaRPr lang="en-GB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20A5CDC-63CE-2149-BB64-1D172ABCAE4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56E990A-4372-3143-8C6B-05BF7CBDF33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06C18F-E135-A341-9ACE-C10EE9C0B8A2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698640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600"/>
              </a:spcAft>
              <a:defRPr>
                <a:latin typeface="Gill Sans MT" panose="020B0502020104020203" pitchFamily="34" charset="77"/>
              </a:defRPr>
            </a:lvl1pPr>
            <a:lvl2pPr>
              <a:spcAft>
                <a:spcPts val="600"/>
              </a:spcAft>
              <a:defRPr>
                <a:latin typeface="Gill Sans MT" panose="020B0502020104020203" pitchFamily="34" charset="77"/>
              </a:defRPr>
            </a:lvl2pPr>
            <a:lvl3pPr>
              <a:spcAft>
                <a:spcPts val="600"/>
              </a:spcAft>
              <a:defRPr>
                <a:latin typeface="Gill Sans MT" panose="020B0502020104020203" pitchFamily="34" charset="77"/>
              </a:defRPr>
            </a:lvl3pPr>
            <a:lvl4pPr>
              <a:spcAft>
                <a:spcPts val="600"/>
              </a:spcAft>
              <a:defRPr>
                <a:latin typeface="Gill Sans MT" panose="020B0502020104020203" pitchFamily="34" charset="77"/>
              </a:defRPr>
            </a:lvl4pPr>
            <a:lvl5pPr>
              <a:spcAft>
                <a:spcPts val="600"/>
              </a:spcAft>
              <a:defRPr>
                <a:latin typeface="Gill Sans MT" panose="020B0502020104020203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F80C212-5C02-0841-968F-9F42CEC698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BFEE09-3372-E049-AB13-389BF2DB6A64}" type="datetime1">
              <a:rPr lang="en-GB" altLang="en-US"/>
              <a:pPr>
                <a:defRPr/>
              </a:pPr>
              <a:t>23/01/2023</a:t>
            </a:fld>
            <a:endParaRPr lang="en-GB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E5D9107-6114-9943-80E2-AE83171C78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07A0751-7085-4346-AA45-3E148D7EEA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E22EE9-B8A0-0641-9265-052CFE9B95A7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449780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3333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1667"/>
            </a:lvl1pPr>
            <a:lvl2pPr marL="380985" indent="0">
              <a:buNone/>
              <a:defRPr sz="1500"/>
            </a:lvl2pPr>
            <a:lvl3pPr marL="761970" indent="0">
              <a:buNone/>
              <a:defRPr sz="1333"/>
            </a:lvl3pPr>
            <a:lvl4pPr marL="1142954" indent="0">
              <a:buNone/>
              <a:defRPr sz="1167"/>
            </a:lvl4pPr>
            <a:lvl5pPr marL="1523939" indent="0">
              <a:buNone/>
              <a:defRPr sz="1167"/>
            </a:lvl5pPr>
            <a:lvl6pPr marL="1904924" indent="0">
              <a:buNone/>
              <a:defRPr sz="1167"/>
            </a:lvl6pPr>
            <a:lvl7pPr marL="2285909" indent="0">
              <a:buNone/>
              <a:defRPr sz="1167"/>
            </a:lvl7pPr>
            <a:lvl8pPr marL="2666893" indent="0">
              <a:buNone/>
              <a:defRPr sz="1167"/>
            </a:lvl8pPr>
            <a:lvl9pPr marL="3047878" indent="0">
              <a:buNone/>
              <a:defRPr sz="11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993CF81-ACE4-4544-B7C6-4B3AA9A98B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9050B-8877-4640-B6D9-2E87E66B219C}" type="datetime1">
              <a:rPr lang="en-GB" altLang="en-US"/>
              <a:pPr>
                <a:defRPr/>
              </a:pPr>
              <a:t>23/01/2023</a:t>
            </a:fld>
            <a:endParaRPr lang="en-GB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B4DB7D0-696F-9241-AE9B-CE074CBD2FD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C354506-7C5F-6747-9655-00931CDCE0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34D1D5-66F3-7D4D-9A3F-F24FEF0D885E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86552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57011"/>
            <a:ext cx="4038600" cy="4140729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57011"/>
            <a:ext cx="4038600" cy="4140729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4D70F9-4211-0143-A00A-74FD549C381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FC2FB3-EE14-7E49-98D2-13C02D70E5BC}" type="datetime1">
              <a:rPr lang="en-GB" altLang="en-US"/>
              <a:pPr>
                <a:defRPr/>
              </a:pPr>
              <a:t>23/01/2023</a:t>
            </a:fld>
            <a:endParaRPr lang="en-GB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EBDA81-9371-4B44-AAB5-58DD1829725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FC44E8-8B94-2140-AAC1-D1DB3CA612F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B77588-0990-C44C-8474-E51C03A2EE1F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773087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0AE9B1B-D176-FE4F-A689-147073DF99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1637A3-19CF-D949-812B-5D1B21CC9C08}" type="datetime1">
              <a:rPr lang="en-GB" altLang="en-US"/>
              <a:pPr>
                <a:defRPr/>
              </a:pPr>
              <a:t>23/01/2023</a:t>
            </a:fld>
            <a:endParaRPr lang="en-GB" alt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C5752A3-E971-CA43-ABFA-B24AC9FB3C0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4C13404-7FCF-6A45-9196-8A19666B3F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A72DD2-BA3F-8543-B2C7-E0B55D5E1680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059773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BD602C5-7899-464F-A639-12459D4BCF9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112A1F-3D8B-B042-B58F-D24C94D3FC8B}" type="datetime1">
              <a:rPr lang="en-GB" altLang="en-US"/>
              <a:pPr>
                <a:defRPr/>
              </a:pPr>
              <a:t>23/01/2023</a:t>
            </a:fld>
            <a:endParaRPr lang="en-GB" altLang="en-US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5159869-5AEA-194C-AD5D-4668FA066AC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9D21F11-F0BF-FB4C-B982-2D648656D0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98F552-A29D-2D4E-8192-F20670493719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04500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FB7CE7D-9A6B-C74C-B7CE-C9B74D6FED5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1F30A-C80F-BD4E-A710-DF42755B1458}" type="datetime1">
              <a:rPr lang="en-GB" altLang="en-US"/>
              <a:pPr>
                <a:defRPr/>
              </a:pPr>
              <a:t>23/01/2023</a:t>
            </a:fld>
            <a:endParaRPr lang="en-GB" altLang="en-US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60F0C16-2F9F-4E49-8ABE-41DC8E1D63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A8C51AD-F4CE-DB4B-B82C-25C7F80238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4E80F9-0E08-3C4F-9F14-79BF2B78232D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666885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BEE74E-6597-2542-BEAC-6EE46E2B6C8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2AAE65-CBF6-3340-A33F-493A066C018D}" type="datetime1">
              <a:rPr lang="en-GB" altLang="en-US"/>
              <a:pPr>
                <a:defRPr/>
              </a:pPr>
              <a:t>23/01/2023</a:t>
            </a:fld>
            <a:endParaRPr lang="en-GB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073538-0A29-944C-9950-62FB5FD02D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10C969-E888-BA47-A043-DA41A67CBE6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AAAEAD-034E-5D49-9732-F6556D5202DC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693052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6967DE2-EE65-284E-9E01-04B61B396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-22490"/>
            <a:ext cx="8229600" cy="952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FD155C9C-B87E-EC41-A98B-C31C30EBE6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57011"/>
            <a:ext cx="8229600" cy="4140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A9046EFE-2A25-E94A-B1D6-640DBF11E24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5318126"/>
            <a:ext cx="2133600" cy="283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167" smtClean="0">
                <a:latin typeface="Gill Sans MT" panose="020B0502020104020203" pitchFamily="34" charset="77"/>
                <a:ea typeface="ＭＳ Ｐゴシック" charset="-128"/>
              </a:defRPr>
            </a:lvl1pPr>
          </a:lstStyle>
          <a:p>
            <a:pPr>
              <a:defRPr/>
            </a:pPr>
            <a:fld id="{AD94234F-0D0A-E947-8D54-AB6E4080FFC3}" type="datetime1">
              <a:rPr lang="en-GB" altLang="en-US"/>
              <a:pPr>
                <a:defRPr/>
              </a:pPr>
              <a:t>23/01/2023</a:t>
            </a:fld>
            <a:endParaRPr lang="en-GB" altLang="en-US" dirty="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152AA15D-0E37-9A4D-800B-5EAD365A4BC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5318126"/>
            <a:ext cx="2895600" cy="283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167">
                <a:latin typeface="Gill Sans MT" panose="020B0502020104020203" pitchFamily="34" charset="77"/>
                <a:ea typeface="ＭＳ Ｐゴシック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116671B-B7F5-A640-A03B-2CB79D5B87F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5318126"/>
            <a:ext cx="2133600" cy="283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167">
                <a:latin typeface="Gill Sans MT" panose="020B0502020104020203" pitchFamily="34" charset="77"/>
              </a:defRPr>
            </a:lvl1pPr>
          </a:lstStyle>
          <a:p>
            <a:fld id="{07E9AECC-8061-DA49-97AE-2E5615142E93}" type="slidenum">
              <a:rPr lang="en-GB" altLang="en-US"/>
              <a:pPr/>
              <a:t>‹#›</a:t>
            </a:fld>
            <a:endParaRPr lang="en-GB" alt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61CCDBB-A232-0CBD-6C05-BC3916F1E69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52320" y="113770"/>
            <a:ext cx="1603063" cy="57902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9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333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333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333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333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333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5pPr>
      <a:lvl6pPr marL="380985" algn="l" rtl="0" eaLnBrk="0" fontAlgn="base" hangingPunct="0">
        <a:spcBef>
          <a:spcPct val="0"/>
        </a:spcBef>
        <a:spcAft>
          <a:spcPct val="0"/>
        </a:spcAft>
        <a:defRPr sz="2333">
          <a:solidFill>
            <a:srgbClr val="003D7D"/>
          </a:solidFill>
          <a:latin typeface="Verdana" pitchFamily="34" charset="0"/>
          <a:cs typeface="Arial" charset="0"/>
        </a:defRPr>
      </a:lvl6pPr>
      <a:lvl7pPr marL="761970" algn="l" rtl="0" eaLnBrk="0" fontAlgn="base" hangingPunct="0">
        <a:spcBef>
          <a:spcPct val="0"/>
        </a:spcBef>
        <a:spcAft>
          <a:spcPct val="0"/>
        </a:spcAft>
        <a:defRPr sz="2333">
          <a:solidFill>
            <a:srgbClr val="003D7D"/>
          </a:solidFill>
          <a:latin typeface="Verdana" pitchFamily="34" charset="0"/>
          <a:cs typeface="Arial" charset="0"/>
        </a:defRPr>
      </a:lvl7pPr>
      <a:lvl8pPr marL="1142954" algn="l" rtl="0" eaLnBrk="0" fontAlgn="base" hangingPunct="0">
        <a:spcBef>
          <a:spcPct val="0"/>
        </a:spcBef>
        <a:spcAft>
          <a:spcPct val="0"/>
        </a:spcAft>
        <a:defRPr sz="2333">
          <a:solidFill>
            <a:srgbClr val="003D7D"/>
          </a:solidFill>
          <a:latin typeface="Verdana" pitchFamily="34" charset="0"/>
          <a:cs typeface="Arial" charset="0"/>
        </a:defRPr>
      </a:lvl8pPr>
      <a:lvl9pPr marL="1523939" algn="l" rtl="0" eaLnBrk="0" fontAlgn="base" hangingPunct="0">
        <a:spcBef>
          <a:spcPct val="0"/>
        </a:spcBef>
        <a:spcAft>
          <a:spcPct val="0"/>
        </a:spcAft>
        <a:defRPr sz="2333">
          <a:solidFill>
            <a:srgbClr val="003D7D"/>
          </a:solidFill>
          <a:latin typeface="Verdana" pitchFamily="34" charset="0"/>
          <a:cs typeface="Arial" charset="0"/>
        </a:defRPr>
      </a:lvl9pPr>
    </p:titleStyle>
    <p:bodyStyle>
      <a:lvl1pPr marL="285739" indent="-285739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2000">
          <a:solidFill>
            <a:schemeClr val="tx1"/>
          </a:solidFill>
          <a:latin typeface="Gill Sans MT" panose="020B0502020104020203" pitchFamily="34" charset="77"/>
          <a:ea typeface="ＭＳ Ｐゴシック" charset="0"/>
          <a:cs typeface="+mn-cs"/>
        </a:defRPr>
      </a:lvl1pPr>
      <a:lvl2pPr marL="619100" indent="-238115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1667">
          <a:solidFill>
            <a:schemeClr val="tx1"/>
          </a:solidFill>
          <a:latin typeface="Gill Sans MT" panose="020B0502020104020203" pitchFamily="34" charset="77"/>
          <a:ea typeface="Arial" charset="0"/>
          <a:cs typeface="+mn-cs"/>
        </a:defRPr>
      </a:lvl2pPr>
      <a:lvl3pPr marL="952462" indent="-190492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>
          <a:solidFill>
            <a:schemeClr val="tx1"/>
          </a:solidFill>
          <a:latin typeface="Gill Sans MT" panose="020B0502020104020203" pitchFamily="34" charset="77"/>
          <a:ea typeface="Arial" charset="0"/>
          <a:cs typeface="+mn-cs"/>
        </a:defRPr>
      </a:lvl3pPr>
      <a:lvl4pPr marL="1333447" indent="-190492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1333">
          <a:solidFill>
            <a:schemeClr val="tx1"/>
          </a:solidFill>
          <a:latin typeface="Gill Sans MT" panose="020B0502020104020203" pitchFamily="34" charset="77"/>
          <a:ea typeface="Arial" charset="0"/>
          <a:cs typeface="+mn-cs"/>
        </a:defRPr>
      </a:lvl4pPr>
      <a:lvl5pPr marL="1714431" indent="-190492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1333">
          <a:solidFill>
            <a:schemeClr val="tx1"/>
          </a:solidFill>
          <a:latin typeface="Gill Sans MT" panose="020B0502020104020203" pitchFamily="34" charset="77"/>
          <a:ea typeface="Arial" charset="0"/>
          <a:cs typeface="+mn-cs"/>
        </a:defRPr>
      </a:lvl5pPr>
      <a:lvl6pPr marL="2095416" indent="-190492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333">
          <a:solidFill>
            <a:schemeClr val="tx1"/>
          </a:solidFill>
          <a:latin typeface="+mn-lt"/>
          <a:cs typeface="+mn-cs"/>
        </a:defRPr>
      </a:lvl6pPr>
      <a:lvl7pPr marL="2476401" indent="-190492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333">
          <a:solidFill>
            <a:schemeClr val="tx1"/>
          </a:solidFill>
          <a:latin typeface="+mn-lt"/>
          <a:cs typeface="+mn-cs"/>
        </a:defRPr>
      </a:lvl7pPr>
      <a:lvl8pPr marL="2857386" indent="-190492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333">
          <a:solidFill>
            <a:schemeClr val="tx1"/>
          </a:solidFill>
          <a:latin typeface="+mn-lt"/>
          <a:cs typeface="+mn-cs"/>
        </a:defRPr>
      </a:lvl8pPr>
      <a:lvl9pPr marL="3238370" indent="-190492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333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customXml" Target="../ink/ink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customXml" Target="../ink/ink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customXml" Target="../ink/ink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customXml" Target="../ink/ink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customXml" Target="../ink/ink16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7.xml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5.png"/><Relationship Id="rId7" Type="http://schemas.openxmlformats.org/officeDocument/2006/relationships/customXml" Target="../ink/ink18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1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customXml" Target="../ink/ink3.xml"/><Relationship Id="rId4" Type="http://schemas.openxmlformats.org/officeDocument/2006/relationships/image" Target="../media/image510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5.png"/><Relationship Id="rId7" Type="http://schemas.openxmlformats.org/officeDocument/2006/relationships/customXml" Target="../ink/ink23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5.png"/><Relationship Id="rId7" Type="http://schemas.openxmlformats.org/officeDocument/2006/relationships/customXml" Target="../ink/ink26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png"/><Relationship Id="rId4" Type="http://schemas.openxmlformats.org/officeDocument/2006/relationships/customXml" Target="../ink/ink2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image" Target="../media/image350.png"/><Relationship Id="rId7" Type="http://schemas.openxmlformats.org/officeDocument/2006/relationships/image" Target="../media/image39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10" Type="http://schemas.openxmlformats.org/officeDocument/2006/relationships/image" Target="../media/image54.png"/><Relationship Id="rId4" Type="http://schemas.openxmlformats.org/officeDocument/2006/relationships/image" Target="../media/image360.png"/><Relationship Id="rId9" Type="http://schemas.openxmlformats.org/officeDocument/2006/relationships/customXml" Target="../ink/ink28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image" Target="../media/image411.png"/><Relationship Id="rId7" Type="http://schemas.openxmlformats.org/officeDocument/2006/relationships/image" Target="../media/image39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10" Type="http://schemas.openxmlformats.org/officeDocument/2006/relationships/image" Target="../media/image55.png"/><Relationship Id="rId4" Type="http://schemas.openxmlformats.org/officeDocument/2006/relationships/image" Target="../media/image360.png"/><Relationship Id="rId9" Type="http://schemas.openxmlformats.org/officeDocument/2006/relationships/customXml" Target="../ink/ink29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image" Target="../media/image420.png"/><Relationship Id="rId7" Type="http://schemas.openxmlformats.org/officeDocument/2006/relationships/image" Target="../media/image39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10" Type="http://schemas.openxmlformats.org/officeDocument/2006/relationships/image" Target="../media/image56.png"/><Relationship Id="rId4" Type="http://schemas.openxmlformats.org/officeDocument/2006/relationships/image" Target="../media/image360.png"/><Relationship Id="rId9" Type="http://schemas.openxmlformats.org/officeDocument/2006/relationships/customXml" Target="../ink/ink30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image" Target="../media/image430.png"/><Relationship Id="rId7" Type="http://schemas.openxmlformats.org/officeDocument/2006/relationships/image" Target="../media/image39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10" Type="http://schemas.openxmlformats.org/officeDocument/2006/relationships/image" Target="../media/image57.png"/><Relationship Id="rId4" Type="http://schemas.openxmlformats.org/officeDocument/2006/relationships/image" Target="../media/image360.png"/><Relationship Id="rId9" Type="http://schemas.openxmlformats.org/officeDocument/2006/relationships/customXml" Target="../ink/ink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customXml" Target="../ink/ink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optimization.html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customXml" Target="../ink/ink3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customXml" Target="../ink/ink38.xml"/><Relationship Id="rId4" Type="http://schemas.openxmlformats.org/officeDocument/2006/relationships/image" Target="../media/image50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1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15.png"/><Relationship Id="rId5" Type="http://schemas.openxmlformats.org/officeDocument/2006/relationships/image" Target="../media/image6.png"/><Relationship Id="rId10" Type="http://schemas.openxmlformats.org/officeDocument/2006/relationships/customXml" Target="../ink/ink5.xml"/><Relationship Id="rId4" Type="http://schemas.openxmlformats.org/officeDocument/2006/relationships/image" Target="../media/image510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customXml" Target="../ink/ink4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1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6.png"/><Relationship Id="rId5" Type="http://schemas.openxmlformats.org/officeDocument/2006/relationships/image" Target="../media/image7.png"/><Relationship Id="rId10" Type="http://schemas.openxmlformats.org/officeDocument/2006/relationships/customXml" Target="../ink/ink6.xml"/><Relationship Id="rId4" Type="http://schemas.openxmlformats.org/officeDocument/2006/relationships/image" Target="../media/image6.png"/><Relationship Id="rId9" Type="http://schemas.openxmlformats.org/officeDocument/2006/relationships/image" Target="../media/image13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8.png"/><Relationship Id="rId10" Type="http://schemas.openxmlformats.org/officeDocument/2006/relationships/customXml" Target="../ink/ink7.xml"/><Relationship Id="rId4" Type="http://schemas.openxmlformats.org/officeDocument/2006/relationships/image" Target="../media/image7.png"/><Relationship Id="rId9" Type="http://schemas.openxmlformats.org/officeDocument/2006/relationships/image" Target="../media/image15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8.xml"/><Relationship Id="rId5" Type="http://schemas.openxmlformats.org/officeDocument/2006/relationships/image" Target="../media/image190.png"/><Relationship Id="rId4" Type="http://schemas.openxmlformats.org/officeDocument/2006/relationships/image" Target="../media/image1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Number Placeholder 3">
            <a:extLst>
              <a:ext uri="{FF2B5EF4-FFF2-40B4-BE49-F238E27FC236}">
                <a16:creationId xmlns:a16="http://schemas.microsoft.com/office/drawing/2014/main" id="{AF6BA273-C058-A046-BA6B-4B58FA82B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619100" indent="-238115">
              <a:spcBef>
                <a:spcPct val="20000"/>
              </a:spcBef>
              <a:buFont typeface="Verdana" panose="020B0604030504040204" pitchFamily="34" charset="0"/>
              <a:buChar char="−"/>
              <a:defRPr sz="1667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52462" indent="-190492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33447" indent="-190492">
              <a:spcBef>
                <a:spcPct val="20000"/>
              </a:spcBef>
              <a:buFont typeface="Verdana" panose="020B0604030504040204" pitchFamily="34" charset="0"/>
              <a:buChar char="−"/>
              <a:defRPr sz="1333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714431" indent="-190492">
              <a:spcBef>
                <a:spcPct val="20000"/>
              </a:spcBef>
              <a:buFont typeface="Verdana" panose="020B0604030504040204" pitchFamily="34" charset="0"/>
              <a:buChar char="−"/>
              <a:defRPr sz="1333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095416" indent="-190492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333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476401" indent="-190492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333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2857386" indent="-190492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333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238370" indent="-190492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333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F366BD3-0E5B-9C42-A03F-75400BAFC63E}" type="slidenum">
              <a:rPr lang="en-GB" altLang="en-US" sz="1167"/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GB" altLang="en-US" sz="1167" dirty="0"/>
          </a:p>
        </p:txBody>
      </p:sp>
      <p:sp>
        <p:nvSpPr>
          <p:cNvPr id="16386" name="Text Box 2">
            <a:extLst>
              <a:ext uri="{FF2B5EF4-FFF2-40B4-BE49-F238E27FC236}">
                <a16:creationId xmlns:a16="http://schemas.microsoft.com/office/drawing/2014/main" id="{CB2856F0-5122-C748-A4E1-B1FC924AA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3139" y="1487766"/>
            <a:ext cx="6299729" cy="2513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3333" dirty="0">
                <a:solidFill>
                  <a:srgbClr val="003D7D"/>
                </a:solidFill>
              </a:rPr>
              <a:t>Machine Learning for Neuroscience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3000" dirty="0">
              <a:solidFill>
                <a:srgbClr val="003D7D"/>
              </a:solidFill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GB" sz="2000" dirty="0">
                <a:solidFill>
                  <a:srgbClr val="003D7D"/>
                </a:solidFill>
              </a:rPr>
              <a:t>Neural Networks</a:t>
            </a:r>
          </a:p>
          <a:p>
            <a:pPr eaLnBrk="1" hangingPunct="1">
              <a:spcBef>
                <a:spcPct val="0"/>
              </a:spcBef>
              <a:buNone/>
            </a:pPr>
            <a:endParaRPr lang="en-GB" sz="2000" dirty="0">
              <a:solidFill>
                <a:srgbClr val="003D7D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000" dirty="0">
                <a:solidFill>
                  <a:srgbClr val="003D7D"/>
                </a:solidFill>
              </a:rPr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3000" dirty="0">
              <a:solidFill>
                <a:srgbClr val="003D7D"/>
              </a:solidFill>
            </a:endParaRPr>
          </a:p>
        </p:txBody>
      </p:sp>
      <p:sp>
        <p:nvSpPr>
          <p:cNvPr id="16387" name="Text Box 4">
            <a:extLst>
              <a:ext uri="{FF2B5EF4-FFF2-40B4-BE49-F238E27FC236}">
                <a16:creationId xmlns:a16="http://schemas.microsoft.com/office/drawing/2014/main" id="{77FCB97C-8E46-1747-89C5-F16122F24E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3139" y="3611488"/>
            <a:ext cx="4415896" cy="1220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333" dirty="0">
                <a:solidFill>
                  <a:srgbClr val="003D7D"/>
                </a:solidFill>
              </a:rPr>
              <a:t>Payam Barnaghi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333" dirty="0">
                <a:solidFill>
                  <a:srgbClr val="003D7D"/>
                </a:solidFill>
              </a:rPr>
              <a:t>Department of Brain Sciences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333" dirty="0">
                <a:solidFill>
                  <a:srgbClr val="003D7D"/>
                </a:solidFill>
              </a:rPr>
              <a:t>Imperial College London 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333" dirty="0">
                <a:solidFill>
                  <a:srgbClr val="003D7D"/>
                </a:solidFill>
              </a:rPr>
              <a:t>January 2023</a:t>
            </a:r>
          </a:p>
        </p:txBody>
      </p:sp>
      <p:sp>
        <p:nvSpPr>
          <p:cNvPr id="16388" name="Rectangle 8">
            <a:extLst>
              <a:ext uri="{FF2B5EF4-FFF2-40B4-BE49-F238E27FC236}">
                <a16:creationId xmlns:a16="http://schemas.microsoft.com/office/drawing/2014/main" id="{668D6855-F81A-A24F-918B-A2C47560C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2292" y="5197740"/>
            <a:ext cx="298979" cy="36115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5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18BEC9-A3BB-7FCC-2484-4024CA13A7BA}"/>
              </a:ext>
            </a:extLst>
          </p:cNvPr>
          <p:cNvSpPr/>
          <p:nvPr/>
        </p:nvSpPr>
        <p:spPr>
          <a:xfrm>
            <a:off x="8376976" y="5241190"/>
            <a:ext cx="408955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EAA4122-DAD9-1655-C493-1F4A69BD5A2A}"/>
                  </a:ext>
                </a:extLst>
              </p14:cNvPr>
              <p14:cNvContentPartPr/>
              <p14:nvPr/>
            </p14:nvContentPartPr>
            <p14:xfrm>
              <a:off x="3494160" y="3711600"/>
              <a:ext cx="1767600" cy="107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EAA4122-DAD9-1655-C493-1F4A69BD5A2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84800" y="3702240"/>
                <a:ext cx="1786320" cy="126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93B2A-872E-5942-A31F-CD4EDB9D9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Units (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FD196B-99C1-7A44-A7CE-B5C530112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10</a:t>
            </a:fld>
            <a:endParaRPr lang="en-GB" altLang="en-US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0D53D55-EF41-3743-9700-4ED13771D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67" y="1177313"/>
            <a:ext cx="2391833" cy="5080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CCEEA80-E8A5-5144-951E-F4EEE698F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361" y="2026708"/>
            <a:ext cx="3799417" cy="329141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8BE8D41-0B95-84F1-C2F4-1D0ADDBD6435}"/>
                  </a:ext>
                </a:extLst>
              </p14:cNvPr>
              <p14:cNvContentPartPr/>
              <p14:nvPr/>
            </p14:nvContentPartPr>
            <p14:xfrm>
              <a:off x="3337200" y="4426920"/>
              <a:ext cx="1480320" cy="1080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8BE8D41-0B95-84F1-C2F4-1D0ADDBD643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27840" y="4417560"/>
                <a:ext cx="1499040" cy="109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0576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5D289-99B4-9B4A-9EE7-4330F1179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1B068-7054-9245-B012-9E5561519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333" dirty="0"/>
              <a:t>The half rectifying nonlinearity simulates some of the properties of biological neurons:</a:t>
            </a:r>
          </a:p>
          <a:p>
            <a:pPr lvl="1"/>
            <a:r>
              <a:rPr lang="en-US" sz="2000" dirty="0"/>
              <a:t>For some inputs, biological neurons are completely inactive</a:t>
            </a:r>
          </a:p>
          <a:p>
            <a:pPr lvl="1"/>
            <a:r>
              <a:rPr lang="en-US" sz="2000" dirty="0"/>
              <a:t>For some inputs, a biological neuron’s output is proportional to its inputs</a:t>
            </a:r>
          </a:p>
          <a:p>
            <a:pPr lvl="1"/>
            <a:r>
              <a:rPr lang="en-US" sz="2000" dirty="0"/>
              <a:t>Most of the time, biological neurons operate in a way that they are inactive (i.e., they have sparse activation).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FFD5A-5050-D84B-8E1B-F23DF042D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11</a:t>
            </a:fld>
            <a:endParaRPr lang="en-GB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29C7396-EF98-EE3D-3BA9-57B08E32BAB1}"/>
                  </a:ext>
                </a:extLst>
              </p14:cNvPr>
              <p14:cNvContentPartPr/>
              <p14:nvPr/>
            </p14:nvContentPartPr>
            <p14:xfrm>
              <a:off x="279360" y="99000"/>
              <a:ext cx="8745120" cy="53816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29C7396-EF98-EE3D-3BA9-57B08E32BAB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0000" y="89640"/>
                <a:ext cx="8763840" cy="540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0620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8061F-5A41-5048-A33A-5315265A7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Leaky </a:t>
            </a:r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4E120B-7512-6D48-A4F5-47494F4E6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12</a:t>
            </a:fld>
            <a:endParaRPr lang="en-GB" alt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99F4F3B-1107-9A44-A66A-23C721D1D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654" y="982928"/>
            <a:ext cx="3439583" cy="155575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A304930-30B7-2F46-B729-0900A6A0E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1" y="2591595"/>
            <a:ext cx="3439583" cy="294137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CEA182A-2428-D782-98DF-45929020DACE}"/>
                  </a:ext>
                </a:extLst>
              </p14:cNvPr>
              <p14:cNvContentPartPr/>
              <p14:nvPr/>
            </p14:nvContentPartPr>
            <p14:xfrm>
              <a:off x="3242520" y="1958400"/>
              <a:ext cx="474840" cy="471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CEA182A-2428-D782-98DF-45929020DAC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33160" y="1949040"/>
                <a:ext cx="493560" cy="48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8766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C8276-8F6A-1141-A64F-6F6B2CEF4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 Value Rectification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79FEBE-7D27-8A4D-BEFD-D3D3487A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13</a:t>
            </a:fld>
            <a:endParaRPr lang="en-GB" altLang="en-US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9536F519-F4E7-8F4F-AD73-F6B43EE33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654" y="1417340"/>
            <a:ext cx="4487333" cy="687917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9D3C3FD5-B8D2-7448-A909-6FEC4056D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0" y="2214500"/>
            <a:ext cx="3683000" cy="327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32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F5238-C5E2-71FB-1E1D-9E926F7ED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 linearity in machine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5535F-A90A-A785-3941-34AB7D490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the past lectures we have seen that the decision space and feature representation in most of the machine learning problems is not linear.</a:t>
            </a:r>
          </a:p>
          <a:p>
            <a:pPr marL="0" indent="0">
              <a:buNone/>
            </a:pPr>
            <a:r>
              <a:rPr lang="en-GB" dirty="0"/>
              <a:t> </a:t>
            </a:r>
          </a:p>
          <a:p>
            <a:r>
              <a:rPr lang="en-GB" dirty="0"/>
              <a:t>So the question is how to add nonlinearity to the neural networks models?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057DD-B2BB-3109-CE92-FB7BF715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14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312670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D42FC-DEDF-A0DC-2C29-1B46085FE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Hidden layers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70EE5-30A5-E5AC-F870-174E705FC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effectLst/>
              </a:rPr>
              <a:t>We can overcome the limitations of linear models by also incorporating one or more hidden layers (with activation functions). </a:t>
            </a:r>
          </a:p>
          <a:p>
            <a:r>
              <a:rPr lang="en-GB" b="0" i="0" u="none" strike="noStrike" dirty="0">
                <a:effectLst/>
              </a:rPr>
              <a:t>The easiest way to do this is to stack many fully connected layers on top of each other. </a:t>
            </a:r>
          </a:p>
          <a:p>
            <a:r>
              <a:rPr lang="en-GB" b="0" i="0" u="none" strike="noStrike" dirty="0">
                <a:effectLst/>
              </a:rPr>
              <a:t>Each layer feeds into the layer above it, until we generate outputs.</a:t>
            </a:r>
          </a:p>
          <a:p>
            <a:r>
              <a:rPr lang="en-GB" dirty="0"/>
              <a:t>This architecture is commonly called a multilayer perceptron, often abbreviated as </a:t>
            </a:r>
            <a:r>
              <a:rPr lang="en-GB" i="1" dirty="0"/>
              <a:t>MLP.</a:t>
            </a:r>
            <a:r>
              <a:rPr lang="en-GB" dirty="0"/>
              <a:t>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2CE930-4D7F-F628-A944-46133D42A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15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505442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D43F3-C05E-D156-701B-0CD3B6B10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Multilayer perceptron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5A676-8820-B6B6-6FF0-E1E4E795C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16</a:t>
            </a:fld>
            <a:endParaRPr lang="en-GB" altLang="en-US" dirty="0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BD9B19A3-3884-43E3-D202-DD879268E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129308"/>
            <a:ext cx="7056784" cy="36404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3D519F-FB93-EE90-1DEC-7EE313BAFAF4}"/>
              </a:ext>
            </a:extLst>
          </p:cNvPr>
          <p:cNvSpPr txBox="1"/>
          <p:nvPr/>
        </p:nvSpPr>
        <p:spPr>
          <a:xfrm>
            <a:off x="815560" y="5290830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cs typeface="Arial" panose="020B0604020202020204" pitchFamily="34" charset="0"/>
              </a:rPr>
              <a:t>Drawn using: https://</a:t>
            </a:r>
            <a:r>
              <a:rPr lang="en-GB" sz="900" dirty="0" err="1">
                <a:cs typeface="Arial" panose="020B0604020202020204" pitchFamily="34" charset="0"/>
              </a:rPr>
              <a:t>alexlenail.me</a:t>
            </a:r>
            <a:r>
              <a:rPr lang="en-GB" sz="900" dirty="0">
                <a:cs typeface="Arial" panose="020B0604020202020204" pitchFamily="34" charset="0"/>
              </a:rPr>
              <a:t>/NN-SVG/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517186D-3C25-CE78-B78F-C586C4A83809}"/>
                  </a:ext>
                </a:extLst>
              </p14:cNvPr>
              <p14:cNvContentPartPr/>
              <p14:nvPr/>
            </p14:nvContentPartPr>
            <p14:xfrm>
              <a:off x="802800" y="625680"/>
              <a:ext cx="6642000" cy="3906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517186D-3C25-CE78-B78F-C586C4A8380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3440" y="616320"/>
                <a:ext cx="6660720" cy="392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6257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8DF66-2141-7BB6-5156-14797170C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MLP architecture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7B5151-0369-731F-D21C-5FF4FA41C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effectLst/>
              </a:rPr>
              <a:t>We can think of the first L−1 layers as our representation and the final layer as our linear predictor.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92B77F-518A-79E1-AAD7-F312C9F55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17</a:t>
            </a:fld>
            <a:endParaRPr lang="en-GB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C2A6822-C482-E451-7112-1BD6B1C76DA9}"/>
                  </a:ext>
                </a:extLst>
              </p14:cNvPr>
              <p14:cNvContentPartPr/>
              <p14:nvPr/>
            </p14:nvContentPartPr>
            <p14:xfrm>
              <a:off x="912240" y="1387080"/>
              <a:ext cx="7340760" cy="6210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C2A6822-C482-E451-7112-1BD6B1C76D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2880" y="1377720"/>
                <a:ext cx="7359480" cy="63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7753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09D1B-BB70-EDDE-A6BA-ADAC3FBA0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Layers in a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007A0-AB8E-C1D9-0A60-CE1E6B007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Input layer </a:t>
            </a:r>
          </a:p>
          <a:p>
            <a:r>
              <a:rPr lang="en-GB" dirty="0"/>
              <a:t>Hidden layers </a:t>
            </a:r>
          </a:p>
          <a:p>
            <a:r>
              <a:rPr lang="en-GB" dirty="0"/>
              <a:t>Output layer</a:t>
            </a:r>
          </a:p>
          <a:p>
            <a:endParaRPr lang="en-GB" dirty="0"/>
          </a:p>
          <a:p>
            <a:r>
              <a:rPr lang="en-GB" dirty="0"/>
              <a:t>The number of hidden layers determine the depth of the network. The term “deep learning” originates from this terminology. </a:t>
            </a:r>
          </a:p>
          <a:p>
            <a:r>
              <a:rPr lang="en-GB" dirty="0"/>
              <a:t>The width of the network is determined by the number of nodes (dimensionality) in the hidden layer(s).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E0B4D-262A-9834-0C47-94EBA3FD1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18</a:t>
            </a:fld>
            <a:endParaRPr lang="en-GB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F3492AD-75BC-987A-F641-291A532CC9D8}"/>
                  </a:ext>
                </a:extLst>
              </p14:cNvPr>
              <p14:cNvContentPartPr/>
              <p14:nvPr/>
            </p14:nvContentPartPr>
            <p14:xfrm>
              <a:off x="1897560" y="871560"/>
              <a:ext cx="1736280" cy="16110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F3492AD-75BC-987A-F641-291A532CC9D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88200" y="862200"/>
                <a:ext cx="1755000" cy="162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6493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18053-FDC9-B60F-A57E-944D259D0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neuroscience has inspired this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8A82C-242C-8F94-9A26-4CC2246C6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 idea of using may layers of connected neurons and networks (here are very structurally connected). </a:t>
            </a:r>
          </a:p>
          <a:p>
            <a:r>
              <a:rPr lang="en-GB" dirty="0"/>
              <a:t>The concept of using an activation function. </a:t>
            </a:r>
          </a:p>
          <a:p>
            <a:r>
              <a:rPr lang="en-GB" dirty="0"/>
              <a:t>There are several more advanced architectures that mimic other concepts from neuroscience such as memory based models (e.g. LSTM), attention based models (e.g. Transformers).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9669E-D4A0-A023-7685-AE2BE4996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734656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4919-EC1D-914C-A2DE-403335343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Hodgkin-Huxley neuron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51BFD8-F2E5-5846-A4CC-EC6E3BE56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</a:t>
            </a:fld>
            <a:endParaRPr lang="en-GB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085DF1-9EC5-174D-BEA3-399DA17B7E86}"/>
              </a:ext>
            </a:extLst>
          </p:cNvPr>
          <p:cNvSpPr txBox="1"/>
          <p:nvPr/>
        </p:nvSpPr>
        <p:spPr>
          <a:xfrm>
            <a:off x="899592" y="4117963"/>
            <a:ext cx="7115100" cy="1066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This is a computational model of a biological neuron; in contrast, in ML we are interested in modelling an </a:t>
            </a:r>
            <a:r>
              <a:rPr lang="en-US" sz="2333" dirty="0">
                <a:solidFill>
                  <a:srgbClr val="7030A0"/>
                </a:solidFill>
                <a:latin typeface="Gill Sans MT" panose="020B0502020104020203" pitchFamily="34" charset="77"/>
              </a:rPr>
              <a:t>artificial neuron </a:t>
            </a:r>
            <a:r>
              <a:rPr lang="en-US" sz="2000" dirty="0">
                <a:latin typeface="Gill Sans MT" panose="020B0502020104020203" pitchFamily="34" charset="77"/>
              </a:rPr>
              <a:t>that can help us to solve (machine) learning and decision-making problems.</a:t>
            </a:r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1B858B14-6F23-0B49-AFDA-4A70E2EC7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41" y="793887"/>
            <a:ext cx="5496083" cy="31035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31EDCE-3486-4B43-A536-4BC44BAD9630}"/>
              </a:ext>
            </a:extLst>
          </p:cNvPr>
          <p:cNvSpPr txBox="1"/>
          <p:nvPr/>
        </p:nvSpPr>
        <p:spPr>
          <a:xfrm>
            <a:off x="896808" y="5432542"/>
            <a:ext cx="4281941" cy="220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33" dirty="0"/>
              <a:t>Image from: http://</a:t>
            </a:r>
            <a:r>
              <a:rPr lang="en-US" sz="833" dirty="0" err="1"/>
              <a:t>www.math.pitt.edu</a:t>
            </a:r>
            <a:r>
              <a:rPr lang="en-US" sz="833" dirty="0"/>
              <a:t>/~</a:t>
            </a:r>
            <a:r>
              <a:rPr lang="en-US" sz="833" dirty="0" err="1"/>
              <a:t>bdoiron</a:t>
            </a:r>
            <a:r>
              <a:rPr lang="en-US" sz="833" dirty="0"/>
              <a:t>/assets/ermentrout-and-terman-ch-1.pdf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071811C-B730-4FD4-821F-64DC3D788DA4}"/>
                  </a:ext>
                </a:extLst>
              </p14:cNvPr>
              <p14:cNvContentPartPr/>
              <p14:nvPr/>
            </p14:nvContentPartPr>
            <p14:xfrm>
              <a:off x="6631200" y="3837960"/>
              <a:ext cx="855360" cy="1879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071811C-B730-4FD4-821F-64DC3D788D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21840" y="3828600"/>
                <a:ext cx="874080" cy="20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1419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14441-1871-2CA5-4614-187187DBB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Forward propagation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E9A52-F495-E3CF-46C1-E1F2B495B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1" u="none" strike="noStrike" dirty="0">
                <a:effectLst/>
              </a:rPr>
              <a:t>Forward propagation</a:t>
            </a:r>
            <a:r>
              <a:rPr lang="en-GB" b="0" i="0" u="none" strike="noStrike" dirty="0">
                <a:effectLst/>
              </a:rPr>
              <a:t> (or </a:t>
            </a:r>
            <a:r>
              <a:rPr lang="en-GB" b="0" i="1" u="none" strike="noStrike" dirty="0">
                <a:effectLst/>
              </a:rPr>
              <a:t>forward pass</a:t>
            </a:r>
            <a:r>
              <a:rPr lang="en-GB" b="0" i="0" u="none" strike="noStrike" dirty="0">
                <a:effectLst/>
              </a:rPr>
              <a:t>) refers to the calculation and storage of intermediate variables (including outputs) for a neural network in order from the input layer to the output layer. </a:t>
            </a:r>
          </a:p>
          <a:p>
            <a:r>
              <a:rPr lang="en-GB" b="0" i="0" u="none" strike="noStrike" dirty="0">
                <a:effectLst/>
              </a:rPr>
              <a:t>We now work step-by-step through the mechanics of a neural network with one hidden layer. </a:t>
            </a:r>
          </a:p>
          <a:p>
            <a:r>
              <a:rPr lang="en-GB" dirty="0"/>
              <a:t>For the sake of simplicity, let’s assume that our hidden layer does not include a bias term.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1404B-57F2-CEE7-C616-2BB8E2284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20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523919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D04B-63E2-2102-E151-FA24237B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Forward propagation – step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8111A-C574-1A6E-5B30-13CB1C39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21</a:t>
            </a:fld>
            <a:endParaRPr lang="en-GB" alt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F89EB65-BB8E-083D-16B9-CE8FFF8DF6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87"/>
          <a:stretch/>
        </p:blipFill>
        <p:spPr>
          <a:xfrm>
            <a:off x="679748" y="1298923"/>
            <a:ext cx="6241256" cy="1896059"/>
          </a:xfrm>
          <a:prstGeom prst="rect">
            <a:avLst/>
          </a:prstGeom>
        </p:spPr>
      </p:pic>
      <p:pic>
        <p:nvPicPr>
          <p:cNvPr id="9" name="Picture 8" descr="Text, logo&#10;&#10;Description automatically generated">
            <a:extLst>
              <a:ext uri="{FF2B5EF4-FFF2-40B4-BE49-F238E27FC236}">
                <a16:creationId xmlns:a16="http://schemas.microsoft.com/office/drawing/2014/main" id="{E2ED8857-8FFB-032F-1D57-E590ABC2B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682640"/>
            <a:ext cx="1384300" cy="482600"/>
          </a:xfrm>
          <a:prstGeom prst="rect">
            <a:avLst/>
          </a:prstGeom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F4F43EC9-6914-1059-71DB-91BFDDD5073E}"/>
              </a:ext>
            </a:extLst>
          </p:cNvPr>
          <p:cNvSpPr/>
          <p:nvPr/>
        </p:nvSpPr>
        <p:spPr>
          <a:xfrm rot="16200000">
            <a:off x="1947929" y="2177644"/>
            <a:ext cx="567623" cy="2376266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CB2C066-EACB-24A3-2A74-34DF9BF83B6D}"/>
                  </a:ext>
                </a:extLst>
              </p14:cNvPr>
              <p14:cNvContentPartPr/>
              <p14:nvPr/>
            </p14:nvContentPartPr>
            <p14:xfrm>
              <a:off x="521280" y="479880"/>
              <a:ext cx="8492040" cy="3806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CB2C066-EACB-24A3-2A74-34DF9BF83B6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1920" y="470520"/>
                <a:ext cx="8510760" cy="382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5998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D04B-63E2-2102-E151-FA24237B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Forward propagation – step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8111A-C574-1A6E-5B30-13CB1C39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22</a:t>
            </a:fld>
            <a:endParaRPr lang="en-GB" alt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F89EB65-BB8E-083D-16B9-CE8FFF8DF6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87"/>
          <a:stretch/>
        </p:blipFill>
        <p:spPr>
          <a:xfrm>
            <a:off x="679748" y="1298923"/>
            <a:ext cx="6241256" cy="1896059"/>
          </a:xfrm>
          <a:prstGeom prst="rect">
            <a:avLst/>
          </a:prstGeom>
        </p:spPr>
      </p:pic>
      <p:pic>
        <p:nvPicPr>
          <p:cNvPr id="9" name="Picture 8" descr="Text, logo&#10;&#10;Description automatically generated">
            <a:extLst>
              <a:ext uri="{FF2B5EF4-FFF2-40B4-BE49-F238E27FC236}">
                <a16:creationId xmlns:a16="http://schemas.microsoft.com/office/drawing/2014/main" id="{E2ED8857-8FFB-032F-1D57-E590ABC2B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682640"/>
            <a:ext cx="1384300" cy="482600"/>
          </a:xfrm>
          <a:prstGeom prst="rect">
            <a:avLst/>
          </a:prstGeom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F4F43EC9-6914-1059-71DB-91BFDDD5073E}"/>
              </a:ext>
            </a:extLst>
          </p:cNvPr>
          <p:cNvSpPr/>
          <p:nvPr/>
        </p:nvSpPr>
        <p:spPr>
          <a:xfrm rot="16200000">
            <a:off x="1947929" y="2177644"/>
            <a:ext cx="567623" cy="2376266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B7391B1-C787-411C-8718-0612FBDAD72C}"/>
              </a:ext>
            </a:extLst>
          </p:cNvPr>
          <p:cNvSpPr/>
          <p:nvPr/>
        </p:nvSpPr>
        <p:spPr>
          <a:xfrm rot="16200000">
            <a:off x="3399494" y="3125154"/>
            <a:ext cx="567623" cy="481248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6EBA783-5108-3133-DCCA-21A686559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805" y="3657240"/>
            <a:ext cx="1143000" cy="50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A07EF17-6FD2-F1B8-417B-7494185DD3C1}"/>
                  </a:ext>
                </a:extLst>
              </p14:cNvPr>
              <p14:cNvContentPartPr/>
              <p14:nvPr/>
            </p14:nvContentPartPr>
            <p14:xfrm>
              <a:off x="2074680" y="1757160"/>
              <a:ext cx="2125080" cy="25711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A07EF17-6FD2-F1B8-417B-7494185DD3C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65320" y="1747800"/>
                <a:ext cx="2143800" cy="258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4825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D04B-63E2-2102-E151-FA24237B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Forward propagation – step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8111A-C574-1A6E-5B30-13CB1C39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23</a:t>
            </a:fld>
            <a:endParaRPr lang="en-GB" alt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F89EB65-BB8E-083D-16B9-CE8FFF8DF6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87"/>
          <a:stretch/>
        </p:blipFill>
        <p:spPr>
          <a:xfrm>
            <a:off x="679748" y="1298923"/>
            <a:ext cx="6241256" cy="1896059"/>
          </a:xfrm>
          <a:prstGeom prst="rect">
            <a:avLst/>
          </a:prstGeom>
        </p:spPr>
      </p:pic>
      <p:pic>
        <p:nvPicPr>
          <p:cNvPr id="9" name="Picture 8" descr="Text, logo&#10;&#10;Description automatically generated">
            <a:extLst>
              <a:ext uri="{FF2B5EF4-FFF2-40B4-BE49-F238E27FC236}">
                <a16:creationId xmlns:a16="http://schemas.microsoft.com/office/drawing/2014/main" id="{E2ED8857-8FFB-032F-1D57-E590ABC2B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682640"/>
            <a:ext cx="1384300" cy="482600"/>
          </a:xfrm>
          <a:prstGeom prst="rect">
            <a:avLst/>
          </a:prstGeom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F4F43EC9-6914-1059-71DB-91BFDDD5073E}"/>
              </a:ext>
            </a:extLst>
          </p:cNvPr>
          <p:cNvSpPr/>
          <p:nvPr/>
        </p:nvSpPr>
        <p:spPr>
          <a:xfrm rot="16200000">
            <a:off x="1947929" y="2177644"/>
            <a:ext cx="567623" cy="2376266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B7391B1-C787-411C-8718-0612FBDAD72C}"/>
              </a:ext>
            </a:extLst>
          </p:cNvPr>
          <p:cNvSpPr/>
          <p:nvPr/>
        </p:nvSpPr>
        <p:spPr>
          <a:xfrm rot="16200000">
            <a:off x="3399494" y="3125154"/>
            <a:ext cx="567623" cy="481248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6EBA783-5108-3133-DCCA-21A686559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669" y="3717652"/>
            <a:ext cx="1143000" cy="508000"/>
          </a:xfrm>
          <a:prstGeom prst="rect">
            <a:avLst/>
          </a:prstGeom>
        </p:spPr>
      </p:pic>
      <p:pic>
        <p:nvPicPr>
          <p:cNvPr id="8" name="Picture 7" descr="Text, logo&#10;&#10;Description automatically generated">
            <a:extLst>
              <a:ext uri="{FF2B5EF4-FFF2-40B4-BE49-F238E27FC236}">
                <a16:creationId xmlns:a16="http://schemas.microsoft.com/office/drawing/2014/main" id="{F8F2DA33-4E29-6CCE-8EE2-03181BF184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391" y="3715748"/>
            <a:ext cx="1346200" cy="431800"/>
          </a:xfrm>
          <a:prstGeom prst="rect">
            <a:avLst/>
          </a:prstGeom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985E0CA5-DC1F-7448-84DE-A5F1CF884698}"/>
              </a:ext>
            </a:extLst>
          </p:cNvPr>
          <p:cNvSpPr/>
          <p:nvPr/>
        </p:nvSpPr>
        <p:spPr>
          <a:xfrm rot="16200000">
            <a:off x="4783852" y="2284915"/>
            <a:ext cx="567623" cy="2177027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7B81F4E-89F0-6A6D-DC7B-FC20E3DFAA01}"/>
                  </a:ext>
                </a:extLst>
              </p14:cNvPr>
              <p14:cNvContentPartPr/>
              <p14:nvPr/>
            </p14:nvContentPartPr>
            <p14:xfrm>
              <a:off x="2023200" y="2179080"/>
              <a:ext cx="3868200" cy="33120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7B81F4E-89F0-6A6D-DC7B-FC20E3DFAA0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13840" y="2169720"/>
                <a:ext cx="3886920" cy="333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5856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D04B-63E2-2102-E151-FA24237B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Forward propagation – Loss function (l)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8111A-C574-1A6E-5B30-13CB1C39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24</a:t>
            </a:fld>
            <a:endParaRPr lang="en-GB" alt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F89EB65-BB8E-083D-16B9-CE8FFF8DF6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87"/>
          <a:stretch/>
        </p:blipFill>
        <p:spPr>
          <a:xfrm>
            <a:off x="679748" y="1298923"/>
            <a:ext cx="6241256" cy="1896059"/>
          </a:xfrm>
          <a:prstGeom prst="rect">
            <a:avLst/>
          </a:prstGeom>
        </p:spPr>
      </p:pic>
      <p:pic>
        <p:nvPicPr>
          <p:cNvPr id="9" name="Picture 8" descr="Text, logo&#10;&#10;Description automatically generated">
            <a:extLst>
              <a:ext uri="{FF2B5EF4-FFF2-40B4-BE49-F238E27FC236}">
                <a16:creationId xmlns:a16="http://schemas.microsoft.com/office/drawing/2014/main" id="{E2ED8857-8FFB-032F-1D57-E590ABC2B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682640"/>
            <a:ext cx="1384300" cy="482600"/>
          </a:xfrm>
          <a:prstGeom prst="rect">
            <a:avLst/>
          </a:prstGeom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F4F43EC9-6914-1059-71DB-91BFDDD5073E}"/>
              </a:ext>
            </a:extLst>
          </p:cNvPr>
          <p:cNvSpPr/>
          <p:nvPr/>
        </p:nvSpPr>
        <p:spPr>
          <a:xfrm rot="16200000">
            <a:off x="1947929" y="2177644"/>
            <a:ext cx="567623" cy="2376266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B7391B1-C787-411C-8718-0612FBDAD72C}"/>
              </a:ext>
            </a:extLst>
          </p:cNvPr>
          <p:cNvSpPr/>
          <p:nvPr/>
        </p:nvSpPr>
        <p:spPr>
          <a:xfrm rot="16200000">
            <a:off x="3399494" y="3125154"/>
            <a:ext cx="567623" cy="481248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6EBA783-5108-3133-DCCA-21A686559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669" y="3717652"/>
            <a:ext cx="1143000" cy="508000"/>
          </a:xfrm>
          <a:prstGeom prst="rect">
            <a:avLst/>
          </a:prstGeom>
        </p:spPr>
      </p:pic>
      <p:pic>
        <p:nvPicPr>
          <p:cNvPr id="8" name="Picture 7" descr="Text, logo&#10;&#10;Description automatically generated">
            <a:extLst>
              <a:ext uri="{FF2B5EF4-FFF2-40B4-BE49-F238E27FC236}">
                <a16:creationId xmlns:a16="http://schemas.microsoft.com/office/drawing/2014/main" id="{F8F2DA33-4E29-6CCE-8EE2-03181BF184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391" y="3715748"/>
            <a:ext cx="1346200" cy="431800"/>
          </a:xfrm>
          <a:prstGeom prst="rect">
            <a:avLst/>
          </a:prstGeom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985E0CA5-DC1F-7448-84DE-A5F1CF884698}"/>
              </a:ext>
            </a:extLst>
          </p:cNvPr>
          <p:cNvSpPr/>
          <p:nvPr/>
        </p:nvSpPr>
        <p:spPr>
          <a:xfrm rot="16200000">
            <a:off x="4783852" y="2284915"/>
            <a:ext cx="567623" cy="2177027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8FE17017-0733-62B4-6E60-71377F2F46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003" y="3563894"/>
            <a:ext cx="1358900" cy="647700"/>
          </a:xfrm>
          <a:prstGeom prst="rect">
            <a:avLst/>
          </a:prstGeom>
        </p:spPr>
      </p:pic>
      <p:sp>
        <p:nvSpPr>
          <p:cNvPr id="13" name="Left Brace 12">
            <a:extLst>
              <a:ext uri="{FF2B5EF4-FFF2-40B4-BE49-F238E27FC236}">
                <a16:creationId xmlns:a16="http://schemas.microsoft.com/office/drawing/2014/main" id="{38B29EE8-A631-FDA4-F56B-878CDEFFC3FE}"/>
              </a:ext>
            </a:extLst>
          </p:cNvPr>
          <p:cNvSpPr/>
          <p:nvPr/>
        </p:nvSpPr>
        <p:spPr>
          <a:xfrm rot="16200000">
            <a:off x="6133377" y="3125154"/>
            <a:ext cx="567623" cy="481248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56020BC-E87E-12BB-0A90-1F2A38DB79B0}"/>
                  </a:ext>
                </a:extLst>
              </p14:cNvPr>
              <p14:cNvContentPartPr/>
              <p14:nvPr/>
            </p14:nvContentPartPr>
            <p14:xfrm>
              <a:off x="3138480" y="2983680"/>
              <a:ext cx="5526360" cy="2476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56020BC-E87E-12BB-0A90-1F2A38DB79B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29120" y="2974320"/>
                <a:ext cx="5545080" cy="249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1371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CA37EA-F5F1-7C29-C935-50947F97F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25</a:t>
            </a:fld>
            <a:endParaRPr lang="en-GB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52C9692-E659-EEDF-3742-B8BF5A79C5E9}"/>
                  </a:ext>
                </a:extLst>
              </p14:cNvPr>
              <p14:cNvContentPartPr/>
              <p14:nvPr/>
            </p14:nvContentPartPr>
            <p14:xfrm>
              <a:off x="275760" y="283320"/>
              <a:ext cx="8852760" cy="5102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52C9692-E659-EEDF-3742-B8BF5A79C5E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6400" y="273960"/>
                <a:ext cx="8871480" cy="512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3396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D9A3D-008E-35C4-9A58-8D4984F55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 propagation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16B8C-3F36-70A9-45D8-015BEFC16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1" u="none" strike="noStrike" dirty="0">
                <a:effectLst/>
              </a:rPr>
              <a:t>Backpropagation</a:t>
            </a:r>
            <a:r>
              <a:rPr lang="en-GB" b="0" i="0" u="none" strike="noStrike" dirty="0">
                <a:effectLst/>
              </a:rPr>
              <a:t> refers to the method of calculating the gradient of neural network parameters. </a:t>
            </a:r>
          </a:p>
          <a:p>
            <a:r>
              <a:rPr lang="en-GB" b="0" i="0" u="none" strike="noStrike" dirty="0">
                <a:effectLst/>
              </a:rPr>
              <a:t>The method traverses the network in reverse order, from the output to the input layer, according to the </a:t>
            </a:r>
            <a:r>
              <a:rPr lang="en-GB" b="0" i="1" u="none" strike="noStrike" dirty="0">
                <a:effectLst/>
              </a:rPr>
              <a:t>chain rule</a:t>
            </a:r>
            <a:r>
              <a:rPr lang="en-GB" b="0" i="0" u="none" strike="noStrike" dirty="0">
                <a:effectLst/>
              </a:rPr>
              <a:t> from calculus. </a:t>
            </a:r>
          </a:p>
          <a:p>
            <a:r>
              <a:rPr lang="en-GB" b="0" i="0" u="none" strike="noStrike" dirty="0">
                <a:effectLst/>
              </a:rPr>
              <a:t>The algorithm stores any intermediate variables (partial derivatives) required while calculating the gradient with respect to some parameters.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41FD3B-1A2A-59A7-D7A9-5800D6937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26</a:t>
            </a:fld>
            <a:endParaRPr lang="en-GB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1DB53E5-4906-C40A-E6A8-AE2C3A867F12}"/>
                  </a:ext>
                </a:extLst>
              </p14:cNvPr>
              <p14:cNvContentPartPr/>
              <p14:nvPr/>
            </p14:nvContentPartPr>
            <p14:xfrm>
              <a:off x="593640" y="3642840"/>
              <a:ext cx="4553280" cy="6814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1DB53E5-4906-C40A-E6A8-AE2C3A867F1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4280" y="3633480"/>
                <a:ext cx="4572000" cy="70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8413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95B46-D574-30CA-269A-65BEFF908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 neural network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A29B5-D6A1-3C1D-2009-929F7B0FF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Often we start with random weight initialisation </a:t>
            </a:r>
          </a:p>
          <a:p>
            <a:r>
              <a:rPr lang="en-GB" dirty="0"/>
              <a:t>And then go through multiple iterations applying all the training samples (forward propagation)</a:t>
            </a:r>
          </a:p>
          <a:p>
            <a:r>
              <a:rPr lang="en-GB" dirty="0"/>
              <a:t>Then calculate the error/loss based on a loss function </a:t>
            </a:r>
          </a:p>
          <a:p>
            <a:r>
              <a:rPr lang="en-GB" dirty="0"/>
              <a:t>After that we use the error/loss value to update the weights </a:t>
            </a:r>
          </a:p>
          <a:p>
            <a:r>
              <a:rPr lang="en-GB" dirty="0"/>
              <a:t>We repeat this training iteration several times; in NN terms each iteration of trying all the training samples in one round is called on “</a:t>
            </a:r>
            <a:r>
              <a:rPr lang="en-GB" i="1" dirty="0"/>
              <a:t>epoch</a:t>
            </a:r>
            <a:r>
              <a:rPr lang="en-GB" dirty="0"/>
              <a:t>”.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F0E62-FCEE-4D99-C5BE-E52F1478E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27</a:t>
            </a:fld>
            <a:endParaRPr lang="en-GB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836FED6-0CD0-2BBF-BBA5-64A0A9606660}"/>
                  </a:ext>
                </a:extLst>
              </p14:cNvPr>
              <p14:cNvContentPartPr/>
              <p14:nvPr/>
            </p14:nvContentPartPr>
            <p14:xfrm>
              <a:off x="6746040" y="3843000"/>
              <a:ext cx="834480" cy="297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836FED6-0CD0-2BBF-BBA5-64A0A960666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36680" y="3833640"/>
                <a:ext cx="853200" cy="31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25641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2F4B4-42F2-5E6E-8025-CDB4BB904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initialisation*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82106-337D-2C69-0FF9-94E4E4CEE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you are interested in the effect of initialisation parameters, see:</a:t>
            </a:r>
          </a:p>
          <a:p>
            <a:r>
              <a:rPr lang="en-GB" dirty="0"/>
              <a:t>https://stackoverflow.com/questions/49433936/how-do-i-initialize-weights-in-pytorch</a:t>
            </a:r>
          </a:p>
          <a:p>
            <a:endParaRPr lang="en-GB" dirty="0"/>
          </a:p>
          <a:p>
            <a:r>
              <a:rPr lang="en-GB" dirty="0"/>
              <a:t>https://pytorch.org/docs/stable/nn.init.html</a:t>
            </a:r>
          </a:p>
          <a:p>
            <a:endParaRPr lang="en-GB" dirty="0"/>
          </a:p>
          <a:p>
            <a:r>
              <a:rPr lang="en-GB" b="0" i="1" u="none" strike="noStrike" dirty="0">
                <a:solidFill>
                  <a:srgbClr val="DD1144"/>
                </a:solidFill>
                <a:effectLst/>
                <a:latin typeface="IBMPlexMono"/>
              </a:rPr>
              <a:t>Understanding the difficulty of training deep feedforward</a:t>
            </a:r>
            <a:r>
              <a:rPr lang="en-GB" b="0" i="0" u="none" strike="noStrike" dirty="0">
                <a:solidFill>
                  <a:srgbClr val="212529"/>
                </a:solidFill>
                <a:effectLst/>
                <a:latin typeface="IBMPlexMono"/>
              </a:rPr>
              <a:t> </a:t>
            </a:r>
            <a:r>
              <a:rPr lang="en-GB" b="0" i="1" u="none" strike="noStrike" dirty="0">
                <a:solidFill>
                  <a:srgbClr val="DD1144"/>
                </a:solidFill>
                <a:effectLst/>
                <a:latin typeface="IBMPlexMono"/>
              </a:rPr>
              <a:t>neural networks` - </a:t>
            </a:r>
            <a:r>
              <a:rPr lang="en-GB" b="0" i="1" u="none" strike="noStrike" dirty="0" err="1">
                <a:solidFill>
                  <a:srgbClr val="DD1144"/>
                </a:solidFill>
                <a:effectLst/>
                <a:latin typeface="IBMPlexMono"/>
              </a:rPr>
              <a:t>Glorot</a:t>
            </a:r>
            <a:r>
              <a:rPr lang="en-GB" b="0" i="1" u="none" strike="noStrike" dirty="0">
                <a:solidFill>
                  <a:srgbClr val="DD1144"/>
                </a:solidFill>
                <a:effectLst/>
                <a:latin typeface="IBMPlexMono"/>
              </a:rPr>
              <a:t>, X. &amp; </a:t>
            </a:r>
            <a:r>
              <a:rPr lang="en-GB" b="0" i="1" u="none" strike="noStrike" dirty="0" err="1">
                <a:solidFill>
                  <a:srgbClr val="DD1144"/>
                </a:solidFill>
                <a:effectLst/>
                <a:latin typeface="IBMPlexMono"/>
              </a:rPr>
              <a:t>Bengio</a:t>
            </a:r>
            <a:r>
              <a:rPr lang="en-GB" b="0" i="1" u="none" strike="noStrike" dirty="0">
                <a:solidFill>
                  <a:srgbClr val="DD1144"/>
                </a:solidFill>
                <a:effectLst/>
                <a:latin typeface="IBMPlexMono"/>
              </a:rPr>
              <a:t>, Y. (2010) </a:t>
            </a:r>
            <a:r>
              <a:rPr lang="en-GB" dirty="0"/>
              <a:t>https://</a:t>
            </a:r>
            <a:r>
              <a:rPr lang="en-GB" dirty="0" err="1"/>
              <a:t>proceedings.mlr.press</a:t>
            </a:r>
            <a:r>
              <a:rPr lang="en-GB" dirty="0"/>
              <a:t>/v9/glorot10a/glorot10a.pdf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368B6-3C10-137C-9960-EA6E838B8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28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8202109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3D4B2-A4B3-69DF-FB08-294072179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A4A37-1C3B-957F-5626-9A71D1A20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effectLst/>
              </a:rPr>
              <a:t>When training neural networks, forward and backward propagation depend on each other. </a:t>
            </a:r>
          </a:p>
          <a:p>
            <a:r>
              <a:rPr lang="en-GB" b="0" i="0" u="none" strike="noStrike" dirty="0">
                <a:effectLst/>
              </a:rPr>
              <a:t>In forward propagation, we traverse the computational graph in the direction of dependencies and compute all the variables on its path. </a:t>
            </a:r>
          </a:p>
          <a:p>
            <a:r>
              <a:rPr lang="en-GB" b="0" i="0" u="none" strike="noStrike" dirty="0">
                <a:effectLst/>
              </a:rPr>
              <a:t>These are then used for backpropagation where the compute order on the graph is reversed.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4B971-CAF6-60BA-42E1-0B44BE739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12061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E882-0F1A-F849-85F1-BF4063E06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Neuron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B4AD7C-269A-8B44-8927-16802B67C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</a:t>
            </a:fld>
            <a:endParaRPr lang="en-GB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A6D2E8A2-BB82-4744-A2E8-BA194A3CF28C}"/>
                  </a:ext>
                </a:extLst>
              </p:cNvPr>
              <p:cNvSpPr/>
              <p:nvPr/>
            </p:nvSpPr>
            <p:spPr>
              <a:xfrm>
                <a:off x="3971933" y="2497460"/>
                <a:ext cx="1625120" cy="1620180"/>
              </a:xfrm>
              <a:prstGeom prst="ellipse">
                <a:avLst/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A6D2E8A2-BB82-4744-A2E8-BA194A3CF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933" y="2497460"/>
                <a:ext cx="1625120" cy="1620180"/>
              </a:xfrm>
              <a:prstGeom prst="ellipse">
                <a:avLst/>
              </a:prstGeom>
              <a:blipFill>
                <a:blip r:embed="rId3"/>
                <a:stretch>
                  <a:fillRect l="-27692" t="-27692" b="-56923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C26420AB-D58C-604F-A88F-F19F0E525D42}"/>
              </a:ext>
            </a:extLst>
          </p:cNvPr>
          <p:cNvSpPr/>
          <p:nvPr/>
        </p:nvSpPr>
        <p:spPr>
          <a:xfrm>
            <a:off x="1811694" y="1837387"/>
            <a:ext cx="660073" cy="660073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5B330B-4735-8448-9728-D285CB59EE9D}"/>
              </a:ext>
            </a:extLst>
          </p:cNvPr>
          <p:cNvSpPr/>
          <p:nvPr/>
        </p:nvSpPr>
        <p:spPr>
          <a:xfrm>
            <a:off x="1806754" y="4023044"/>
            <a:ext cx="660073" cy="660073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AA27CC1-8BC9-8349-98E7-C5326D50BC7B}"/>
              </a:ext>
            </a:extLst>
          </p:cNvPr>
          <p:cNvSpPr/>
          <p:nvPr/>
        </p:nvSpPr>
        <p:spPr>
          <a:xfrm>
            <a:off x="1806754" y="2957909"/>
            <a:ext cx="660073" cy="660073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AC6360-1296-8E45-8093-0BAE79CBBD4E}"/>
              </a:ext>
            </a:extLst>
          </p:cNvPr>
          <p:cNvCxnSpPr>
            <a:cxnSpLocks/>
          </p:cNvCxnSpPr>
          <p:nvPr/>
        </p:nvCxnSpPr>
        <p:spPr>
          <a:xfrm>
            <a:off x="2466827" y="2291135"/>
            <a:ext cx="1625120" cy="628943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0275FD6-726D-0F45-9EEC-02B56D737BE7}"/>
              </a:ext>
            </a:extLst>
          </p:cNvPr>
          <p:cNvCxnSpPr>
            <a:cxnSpLocks/>
            <a:stCxn id="7" idx="6"/>
            <a:endCxn id="4" idx="2"/>
          </p:cNvCxnSpPr>
          <p:nvPr/>
        </p:nvCxnSpPr>
        <p:spPr>
          <a:xfrm>
            <a:off x="2466827" y="3287945"/>
            <a:ext cx="1505107" cy="1960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7B9DEB-E1E6-E647-9929-1A83871E5D27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2466827" y="3716846"/>
            <a:ext cx="1625120" cy="63623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5033F7B-07CB-7E4C-99AA-AC4BD31CA2B3}"/>
              </a:ext>
            </a:extLst>
          </p:cNvPr>
          <p:cNvCxnSpPr>
            <a:cxnSpLocks/>
          </p:cNvCxnSpPr>
          <p:nvPr/>
        </p:nvCxnSpPr>
        <p:spPr>
          <a:xfrm>
            <a:off x="5597054" y="3307550"/>
            <a:ext cx="840093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E8C86AD4-6C95-F44A-9672-F8DD95E63173}"/>
              </a:ext>
            </a:extLst>
          </p:cNvPr>
          <p:cNvSpPr/>
          <p:nvPr/>
        </p:nvSpPr>
        <p:spPr>
          <a:xfrm>
            <a:off x="6437147" y="2978093"/>
            <a:ext cx="660073" cy="660073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A17A50-C199-B844-B192-30B250CF1F24}"/>
              </a:ext>
            </a:extLst>
          </p:cNvPr>
          <p:cNvSpPr txBox="1"/>
          <p:nvPr/>
        </p:nvSpPr>
        <p:spPr>
          <a:xfrm>
            <a:off x="6640941" y="3136240"/>
            <a:ext cx="307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960B2A7-0D8A-CA4E-9BB4-A23793560FCE}"/>
                  </a:ext>
                </a:extLst>
              </p:cNvPr>
              <p:cNvSpPr txBox="1"/>
              <p:nvPr/>
            </p:nvSpPr>
            <p:spPr>
              <a:xfrm>
                <a:off x="1979712" y="1984112"/>
                <a:ext cx="371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960B2A7-0D8A-CA4E-9BB4-A23793560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1984112"/>
                <a:ext cx="3715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D776ED9-4636-4F40-B6CD-52533040C3B5}"/>
                  </a:ext>
                </a:extLst>
              </p:cNvPr>
              <p:cNvSpPr txBox="1"/>
              <p:nvPr/>
            </p:nvSpPr>
            <p:spPr>
              <a:xfrm>
                <a:off x="1968252" y="3073524"/>
                <a:ext cx="371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D776ED9-4636-4F40-B6CD-52533040C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8252" y="3073524"/>
                <a:ext cx="3715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B2D5C45-3712-8A4C-BE9E-C5E1A821BAD9}"/>
                  </a:ext>
                </a:extLst>
              </p:cNvPr>
              <p:cNvSpPr txBox="1"/>
              <p:nvPr/>
            </p:nvSpPr>
            <p:spPr>
              <a:xfrm>
                <a:off x="1979712" y="4144352"/>
                <a:ext cx="371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B2D5C45-3712-8A4C-BE9E-C5E1A821B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4144352"/>
                <a:ext cx="3715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8C8A62C-0627-B17C-6FC4-0C3B99B92487}"/>
                  </a:ext>
                </a:extLst>
              </p:cNvPr>
              <p:cNvSpPr txBox="1"/>
              <p:nvPr/>
            </p:nvSpPr>
            <p:spPr>
              <a:xfrm>
                <a:off x="2801802" y="2910854"/>
                <a:ext cx="6600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8C8A62C-0627-B17C-6FC4-0C3B99B92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802" y="2910854"/>
                <a:ext cx="6600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8D1E1-DEA8-F7C5-4C01-74003AC26497}"/>
                  </a:ext>
                </a:extLst>
              </p:cNvPr>
              <p:cNvSpPr txBox="1"/>
              <p:nvPr/>
            </p:nvSpPr>
            <p:spPr>
              <a:xfrm>
                <a:off x="2796863" y="2106469"/>
                <a:ext cx="6600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8D1E1-DEA8-F7C5-4C01-74003AC26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863" y="2106469"/>
                <a:ext cx="660073" cy="369332"/>
              </a:xfrm>
              <a:prstGeom prst="rect">
                <a:avLst/>
              </a:prstGeom>
              <a:blipFill>
                <a:blip r:embed="rId8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7F1516-8334-2756-2F90-2EAE22E16675}"/>
                  </a:ext>
                </a:extLst>
              </p:cNvPr>
              <p:cNvSpPr txBox="1"/>
              <p:nvPr/>
            </p:nvSpPr>
            <p:spPr>
              <a:xfrm>
                <a:off x="2796863" y="3675417"/>
                <a:ext cx="6600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7F1516-8334-2756-2F90-2EAE22E16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863" y="3675417"/>
                <a:ext cx="66007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282494D-4B37-4E2C-B3BB-CDF67DBFAE12}"/>
                  </a:ext>
                </a:extLst>
              </p14:cNvPr>
              <p14:cNvContentPartPr/>
              <p14:nvPr/>
            </p14:nvContentPartPr>
            <p14:xfrm>
              <a:off x="2116440" y="1960560"/>
              <a:ext cx="4664160" cy="26388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282494D-4B37-4E2C-B3BB-CDF67DBFAE1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07080" y="1951200"/>
                <a:ext cx="4682880" cy="265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6373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80352-4E0D-AB95-AF31-FD4554911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 neural network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744D6-BE4E-CCDF-C645-D3D791052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Now the question is how to update the weights to optimise the model to obtain less error/loss.</a:t>
            </a:r>
          </a:p>
          <a:p>
            <a:r>
              <a:rPr lang="en-GB" dirty="0"/>
              <a:t>We need a way to calculate the intermediary values for backpropagation and updating the weights. </a:t>
            </a:r>
          </a:p>
          <a:p>
            <a:r>
              <a:rPr lang="en-GB" dirty="0"/>
              <a:t>We need a hyperparameter to control the rate of change. This is often done by a hyperparameter called  “</a:t>
            </a:r>
            <a:r>
              <a:rPr lang="en-GB" i="1" dirty="0"/>
              <a:t>learning rate</a:t>
            </a:r>
            <a:r>
              <a:rPr lang="en-GB" dirty="0"/>
              <a:t>”.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2CFD3-5412-9FB8-5033-48FB2B331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30</a:t>
            </a:fld>
            <a:endParaRPr lang="en-GB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A0095F9-8148-0939-D7BC-3332757F55B8}"/>
                  </a:ext>
                </a:extLst>
              </p14:cNvPr>
              <p14:cNvContentPartPr/>
              <p14:nvPr/>
            </p14:nvContentPartPr>
            <p14:xfrm>
              <a:off x="1225080" y="2733480"/>
              <a:ext cx="7628400" cy="2208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A0095F9-8148-0939-D7BC-3332757F55B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5720" y="2724120"/>
                <a:ext cx="7647120" cy="222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43101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D04B-63E2-2102-E151-FA24237B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Forward propagation – Loss function (l)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8111A-C574-1A6E-5B30-13CB1C39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31</a:t>
            </a:fld>
            <a:endParaRPr lang="en-GB" alt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F89EB65-BB8E-083D-16B9-CE8FFF8DF6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87"/>
          <a:stretch/>
        </p:blipFill>
        <p:spPr>
          <a:xfrm>
            <a:off x="679748" y="1298923"/>
            <a:ext cx="6241256" cy="1896059"/>
          </a:xfrm>
          <a:prstGeom prst="rect">
            <a:avLst/>
          </a:prstGeom>
        </p:spPr>
      </p:pic>
      <p:pic>
        <p:nvPicPr>
          <p:cNvPr id="9" name="Picture 8" descr="Text, logo&#10;&#10;Description automatically generated">
            <a:extLst>
              <a:ext uri="{FF2B5EF4-FFF2-40B4-BE49-F238E27FC236}">
                <a16:creationId xmlns:a16="http://schemas.microsoft.com/office/drawing/2014/main" id="{E2ED8857-8FFB-032F-1D57-E590ABC2B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682640"/>
            <a:ext cx="1384300" cy="482600"/>
          </a:xfrm>
          <a:prstGeom prst="rect">
            <a:avLst/>
          </a:prstGeom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F4F43EC9-6914-1059-71DB-91BFDDD5073E}"/>
              </a:ext>
            </a:extLst>
          </p:cNvPr>
          <p:cNvSpPr/>
          <p:nvPr/>
        </p:nvSpPr>
        <p:spPr>
          <a:xfrm rot="16200000">
            <a:off x="1947929" y="2177644"/>
            <a:ext cx="567623" cy="2376266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B7391B1-C787-411C-8718-0612FBDAD72C}"/>
              </a:ext>
            </a:extLst>
          </p:cNvPr>
          <p:cNvSpPr/>
          <p:nvPr/>
        </p:nvSpPr>
        <p:spPr>
          <a:xfrm rot="16200000">
            <a:off x="3399494" y="3125154"/>
            <a:ext cx="567623" cy="481248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6EBA783-5108-3133-DCCA-21A686559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669" y="3717652"/>
            <a:ext cx="1143000" cy="508000"/>
          </a:xfrm>
          <a:prstGeom prst="rect">
            <a:avLst/>
          </a:prstGeom>
        </p:spPr>
      </p:pic>
      <p:pic>
        <p:nvPicPr>
          <p:cNvPr id="8" name="Picture 7" descr="Text, logo&#10;&#10;Description automatically generated">
            <a:extLst>
              <a:ext uri="{FF2B5EF4-FFF2-40B4-BE49-F238E27FC236}">
                <a16:creationId xmlns:a16="http://schemas.microsoft.com/office/drawing/2014/main" id="{F8F2DA33-4E29-6CCE-8EE2-03181BF184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391" y="3715748"/>
            <a:ext cx="1346200" cy="431800"/>
          </a:xfrm>
          <a:prstGeom prst="rect">
            <a:avLst/>
          </a:prstGeom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985E0CA5-DC1F-7448-84DE-A5F1CF884698}"/>
              </a:ext>
            </a:extLst>
          </p:cNvPr>
          <p:cNvSpPr/>
          <p:nvPr/>
        </p:nvSpPr>
        <p:spPr>
          <a:xfrm rot="16200000">
            <a:off x="4783852" y="2284915"/>
            <a:ext cx="567623" cy="2177027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8FE17017-0733-62B4-6E60-71377F2F46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003" y="3563894"/>
            <a:ext cx="1358900" cy="647700"/>
          </a:xfrm>
          <a:prstGeom prst="rect">
            <a:avLst/>
          </a:prstGeom>
        </p:spPr>
      </p:pic>
      <p:sp>
        <p:nvSpPr>
          <p:cNvPr id="13" name="Left Brace 12">
            <a:extLst>
              <a:ext uri="{FF2B5EF4-FFF2-40B4-BE49-F238E27FC236}">
                <a16:creationId xmlns:a16="http://schemas.microsoft.com/office/drawing/2014/main" id="{38B29EE8-A631-FDA4-F56B-878CDEFFC3FE}"/>
              </a:ext>
            </a:extLst>
          </p:cNvPr>
          <p:cNvSpPr/>
          <p:nvPr/>
        </p:nvSpPr>
        <p:spPr>
          <a:xfrm rot="16200000">
            <a:off x="6133377" y="3125154"/>
            <a:ext cx="567623" cy="481248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9C93882-FCBD-E04A-D94C-46D0EA9B50C2}"/>
                  </a:ext>
                </a:extLst>
              </p14:cNvPr>
              <p14:cNvContentPartPr/>
              <p14:nvPr/>
            </p14:nvContentPartPr>
            <p14:xfrm>
              <a:off x="3603240" y="1547640"/>
              <a:ext cx="3132720" cy="7351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9C93882-FCBD-E04A-D94C-46D0EA9B50C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93880" y="1538280"/>
                <a:ext cx="3151440" cy="75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08454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54E6A-0B2A-D973-6341-04890660B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i="0" u="none" strike="noStrike" dirty="0">
                <a:effectLst/>
              </a:rPr>
              <a:t>Gradient in neural network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5950B-0D48-D2E3-FD99-25D6B113A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Or more precisely </a:t>
            </a:r>
            <a:r>
              <a:rPr lang="en-GB" b="0" i="0" u="none" strike="noStrike" dirty="0">
                <a:effectLst/>
              </a:rPr>
              <a:t>gradient of neural network parameters. </a:t>
            </a:r>
          </a:p>
          <a:p>
            <a:r>
              <a:rPr lang="en-GB" dirty="0"/>
              <a:t>In backpropagation, we need to calculate the partial derivates of variables with respect to some parameters.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EAADFF-A798-3BA5-2F1C-8422E69A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32</a:t>
            </a:fld>
            <a:endParaRPr lang="en-GB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E9355C8-8A17-E40E-B8D5-D7B8FE7D7DFA}"/>
                  </a:ext>
                </a:extLst>
              </p14:cNvPr>
              <p14:cNvContentPartPr/>
              <p14:nvPr/>
            </p14:nvContentPartPr>
            <p14:xfrm>
              <a:off x="1799640" y="1459440"/>
              <a:ext cx="5514480" cy="911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E9355C8-8A17-E40E-B8D5-D7B8FE7D7DF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90280" y="1450080"/>
                <a:ext cx="5533200" cy="93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88696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E2BEF-4240-0076-A8E8-FF156DF5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Derivatives and Differentiation*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B5EC8-688D-778D-9E57-50D1D9A01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effectLst/>
              </a:rPr>
              <a:t>A </a:t>
            </a:r>
            <a:r>
              <a:rPr lang="en-GB" b="0" i="1" u="none" strike="noStrike" dirty="0">
                <a:effectLst/>
              </a:rPr>
              <a:t>derivative</a:t>
            </a:r>
            <a:r>
              <a:rPr lang="en-GB" b="0" i="0" u="none" strike="noStrike" dirty="0">
                <a:effectLst/>
              </a:rPr>
              <a:t> is the rate of change in a function with respect to changes in its arguments. </a:t>
            </a:r>
          </a:p>
          <a:p>
            <a:r>
              <a:rPr lang="en-GB" b="0" i="0" u="none" strike="noStrike" dirty="0">
                <a:effectLst/>
              </a:rPr>
              <a:t>Derivatives can tell us how rapidly a loss function would increase or decrease were we to </a:t>
            </a:r>
            <a:r>
              <a:rPr lang="en-GB" b="0" i="1" u="none" strike="noStrike" dirty="0">
                <a:effectLst/>
              </a:rPr>
              <a:t>increase</a:t>
            </a:r>
            <a:r>
              <a:rPr lang="en-GB" b="0" i="0" u="none" strike="noStrike" dirty="0">
                <a:effectLst/>
              </a:rPr>
              <a:t> or </a:t>
            </a:r>
            <a:r>
              <a:rPr lang="en-GB" b="0" i="1" u="none" strike="noStrike" dirty="0">
                <a:effectLst/>
              </a:rPr>
              <a:t>decrease</a:t>
            </a:r>
            <a:r>
              <a:rPr lang="en-GB" b="0" i="0" u="none" strike="noStrike" dirty="0">
                <a:effectLst/>
              </a:rPr>
              <a:t> each parameter by an infinitesimally small amount. 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2E9FD-6772-010D-C3D0-3681A40A3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33</a:t>
            </a:fld>
            <a:endParaRPr lang="en-GB" altLang="en-US" dirty="0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998A8FA2-8AB4-5298-7C70-18FC81E61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857500"/>
            <a:ext cx="3594100" cy="1092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910EFE2-36A8-7AD8-5A03-EF9CF651A9D5}"/>
                  </a:ext>
                </a:extLst>
              </p14:cNvPr>
              <p14:cNvContentPartPr/>
              <p14:nvPr/>
            </p14:nvContentPartPr>
            <p14:xfrm>
              <a:off x="407520" y="176760"/>
              <a:ext cx="8701920" cy="55098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910EFE2-36A8-7AD8-5A03-EF9CF651A9D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8160" y="167400"/>
                <a:ext cx="8720640" cy="552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4300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D04B-63E2-2102-E151-FA24237B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- 1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8111A-C574-1A6E-5B30-13CB1C39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34</a:t>
            </a:fld>
            <a:endParaRPr lang="en-GB" alt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F89EB65-BB8E-083D-16B9-CE8FFF8DF6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87"/>
          <a:stretch/>
        </p:blipFill>
        <p:spPr>
          <a:xfrm>
            <a:off x="679748" y="1298923"/>
            <a:ext cx="6241256" cy="1896059"/>
          </a:xfrm>
          <a:prstGeom prst="rect">
            <a:avLst/>
          </a:prstGeom>
        </p:spPr>
      </p:pic>
      <p:pic>
        <p:nvPicPr>
          <p:cNvPr id="9" name="Picture 8" descr="Text, logo&#10;&#10;Description automatically generated">
            <a:extLst>
              <a:ext uri="{FF2B5EF4-FFF2-40B4-BE49-F238E27FC236}">
                <a16:creationId xmlns:a16="http://schemas.microsoft.com/office/drawing/2014/main" id="{E2ED8857-8FFB-032F-1D57-E590ABC2B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682640"/>
            <a:ext cx="1384300" cy="482600"/>
          </a:xfrm>
          <a:prstGeom prst="rect">
            <a:avLst/>
          </a:prstGeom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F4F43EC9-6914-1059-71DB-91BFDDD5073E}"/>
              </a:ext>
            </a:extLst>
          </p:cNvPr>
          <p:cNvSpPr/>
          <p:nvPr/>
        </p:nvSpPr>
        <p:spPr>
          <a:xfrm rot="16200000">
            <a:off x="1947929" y="2177644"/>
            <a:ext cx="567623" cy="2376266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B7391B1-C787-411C-8718-0612FBDAD72C}"/>
              </a:ext>
            </a:extLst>
          </p:cNvPr>
          <p:cNvSpPr/>
          <p:nvPr/>
        </p:nvSpPr>
        <p:spPr>
          <a:xfrm rot="16200000">
            <a:off x="3399494" y="3125154"/>
            <a:ext cx="567623" cy="481248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6EBA783-5108-3133-DCCA-21A686559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669" y="3717652"/>
            <a:ext cx="1143000" cy="508000"/>
          </a:xfrm>
          <a:prstGeom prst="rect">
            <a:avLst/>
          </a:prstGeom>
        </p:spPr>
      </p:pic>
      <p:pic>
        <p:nvPicPr>
          <p:cNvPr id="8" name="Picture 7" descr="Text, logo&#10;&#10;Description automatically generated">
            <a:extLst>
              <a:ext uri="{FF2B5EF4-FFF2-40B4-BE49-F238E27FC236}">
                <a16:creationId xmlns:a16="http://schemas.microsoft.com/office/drawing/2014/main" id="{F8F2DA33-4E29-6CCE-8EE2-03181BF184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391" y="3715748"/>
            <a:ext cx="1346200" cy="431800"/>
          </a:xfrm>
          <a:prstGeom prst="rect">
            <a:avLst/>
          </a:prstGeom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985E0CA5-DC1F-7448-84DE-A5F1CF884698}"/>
              </a:ext>
            </a:extLst>
          </p:cNvPr>
          <p:cNvSpPr/>
          <p:nvPr/>
        </p:nvSpPr>
        <p:spPr>
          <a:xfrm rot="16200000">
            <a:off x="4783852" y="2284915"/>
            <a:ext cx="567623" cy="2177027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8FE17017-0733-62B4-6E60-71377F2F46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003" y="3563894"/>
            <a:ext cx="1358900" cy="647700"/>
          </a:xfrm>
          <a:prstGeom prst="rect">
            <a:avLst/>
          </a:prstGeom>
        </p:spPr>
      </p:pic>
      <p:sp>
        <p:nvSpPr>
          <p:cNvPr id="13" name="Left Brace 12">
            <a:extLst>
              <a:ext uri="{FF2B5EF4-FFF2-40B4-BE49-F238E27FC236}">
                <a16:creationId xmlns:a16="http://schemas.microsoft.com/office/drawing/2014/main" id="{38B29EE8-A631-FDA4-F56B-878CDEFFC3FE}"/>
              </a:ext>
            </a:extLst>
          </p:cNvPr>
          <p:cNvSpPr/>
          <p:nvPr/>
        </p:nvSpPr>
        <p:spPr>
          <a:xfrm rot="16200000">
            <a:off x="6133377" y="3125154"/>
            <a:ext cx="567623" cy="481248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DD0E16E-037E-CBBE-968C-D8D3E402DB93}"/>
                  </a:ext>
                </a:extLst>
              </p14:cNvPr>
              <p14:cNvContentPartPr/>
              <p14:nvPr/>
            </p14:nvContentPartPr>
            <p14:xfrm>
              <a:off x="1891440" y="193320"/>
              <a:ext cx="7078320" cy="34646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DD0E16E-037E-CBBE-968C-D8D3E402DB9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82080" y="183960"/>
                <a:ext cx="7097040" cy="348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70365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D04B-63E2-2102-E151-FA24237B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- 2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8111A-C574-1A6E-5B30-13CB1C39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35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EF5F30-DA14-6844-684F-7A1579FC201D}"/>
              </a:ext>
            </a:extLst>
          </p:cNvPr>
          <p:cNvSpPr txBox="1"/>
          <p:nvPr/>
        </p:nvSpPr>
        <p:spPr>
          <a:xfrm>
            <a:off x="587699" y="93001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67816F-BECC-D34B-A88B-28298BB311EF}"/>
              </a:ext>
            </a:extLst>
          </p:cNvPr>
          <p:cNvSpPr txBox="1"/>
          <p:nvPr/>
        </p:nvSpPr>
        <p:spPr>
          <a:xfrm>
            <a:off x="457200" y="1503163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</a:rPr>
              <a:t>0.5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292BFC-ECEA-C627-0DB9-B262B993C1D9}"/>
              </a:ext>
            </a:extLst>
          </p:cNvPr>
          <p:cNvSpPr txBox="1"/>
          <p:nvPr/>
        </p:nvSpPr>
        <p:spPr>
          <a:xfrm>
            <a:off x="473090" y="2098450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</a:rPr>
              <a:t>0.3</a:t>
            </a:r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042043D7-A979-D261-24DE-02997A02DC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" t="12644" r="2123"/>
          <a:stretch/>
        </p:blipFill>
        <p:spPr>
          <a:xfrm>
            <a:off x="871751" y="847624"/>
            <a:ext cx="6353845" cy="16188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8AD8A1-8A5C-C7DA-F1F8-9791963A929F}"/>
              </a:ext>
            </a:extLst>
          </p:cNvPr>
          <p:cNvSpPr txBox="1"/>
          <p:nvPr/>
        </p:nvSpPr>
        <p:spPr>
          <a:xfrm>
            <a:off x="2051720" y="930011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F0136F-474A-B210-2517-5B108B8502F3}"/>
              </a:ext>
            </a:extLst>
          </p:cNvPr>
          <p:cNvSpPr txBox="1"/>
          <p:nvPr/>
        </p:nvSpPr>
        <p:spPr>
          <a:xfrm>
            <a:off x="2016656" y="1349275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0.1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0C4C71-EE04-E744-A4E9-FA978271D3DE}"/>
              </a:ext>
            </a:extLst>
          </p:cNvPr>
          <p:cNvSpPr txBox="1"/>
          <p:nvPr/>
        </p:nvSpPr>
        <p:spPr>
          <a:xfrm>
            <a:off x="2016656" y="1719839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0.3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C7F570-180A-A3C9-10C3-EDB5A50E4CCC}"/>
              </a:ext>
            </a:extLst>
          </p:cNvPr>
          <p:cNvSpPr txBox="1"/>
          <p:nvPr/>
        </p:nvSpPr>
        <p:spPr>
          <a:xfrm>
            <a:off x="4860032" y="1292858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7030A0"/>
                </a:solidFill>
              </a:rPr>
              <a:t>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F93F30-3DF0-9F6C-C066-E95C83FF862D}"/>
                  </a:ext>
                </a:extLst>
              </p:cNvPr>
              <p:cNvSpPr txBox="1"/>
              <p:nvPr/>
            </p:nvSpPr>
            <p:spPr>
              <a:xfrm>
                <a:off x="871751" y="3001516"/>
                <a:ext cx="6177012" cy="20981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0.2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0.3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=0.34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0.34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0, 0.34</m:t>
                              </m:r>
                            </m:e>
                          </m:d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=0.34</m:t>
                      </m:r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=0.34 × 0.5</m:t>
                      </m:r>
                      <m:r>
                        <a:rPr lang="en-GB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0.17</m:t>
                      </m:r>
                    </m:oMath>
                  </m:oMathPara>
                </a14:m>
                <a:endParaRPr lang="en-GB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(0.75−0.17)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/>
                        <m:t>0.3364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F93F30-3DF0-9F6C-C066-E95C83FF8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51" y="3001516"/>
                <a:ext cx="6177012" cy="20981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5701A993-2417-1A73-8C41-EF37BD2C78EA}"/>
              </a:ext>
            </a:extLst>
          </p:cNvPr>
          <p:cNvSpPr txBox="1"/>
          <p:nvPr/>
        </p:nvSpPr>
        <p:spPr>
          <a:xfrm>
            <a:off x="7731454" y="1138969"/>
            <a:ext cx="1491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</a:rPr>
              <a:t>y = 0.75 (output)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2A7967-BE35-E2F6-272E-79E58CCFFFA0}"/>
              </a:ext>
            </a:extLst>
          </p:cNvPr>
          <p:cNvSpPr txBox="1"/>
          <p:nvPr/>
        </p:nvSpPr>
        <p:spPr>
          <a:xfrm>
            <a:off x="117063" y="697260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</a:rPr>
              <a:t>input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9D38C2-C588-13A7-DAAF-38DA4454E1E3}"/>
              </a:ext>
            </a:extLst>
          </p:cNvPr>
          <p:cNvSpPr txBox="1"/>
          <p:nvPr/>
        </p:nvSpPr>
        <p:spPr>
          <a:xfrm>
            <a:off x="7731454" y="1662021"/>
            <a:ext cx="1281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</a:rPr>
              <a:t>loss = (y – o)</a:t>
            </a:r>
            <a:r>
              <a:rPr lang="en-GB" sz="1400" baseline="30000" dirty="0">
                <a:solidFill>
                  <a:srgbClr val="0070C0"/>
                </a:solidFill>
              </a:rPr>
              <a:t>2</a:t>
            </a:r>
            <a:endParaRPr lang="en-GB" sz="14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DCABFDB-AB87-47F9-B3E5-949FDBE7AB43}"/>
                  </a:ext>
                </a:extLst>
              </p14:cNvPr>
              <p14:cNvContentPartPr/>
              <p14:nvPr/>
            </p14:nvContentPartPr>
            <p14:xfrm>
              <a:off x="153000" y="203040"/>
              <a:ext cx="8313480" cy="5075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DCABFDB-AB87-47F9-B3E5-949FDBE7AB4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3640" y="193680"/>
                <a:ext cx="8332200" cy="509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4505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D04B-63E2-2102-E151-FA24237B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– backpropagation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8111A-C574-1A6E-5B30-13CB1C39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36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EF5F30-DA14-6844-684F-7A1579FC201D}"/>
              </a:ext>
            </a:extLst>
          </p:cNvPr>
          <p:cNvSpPr txBox="1"/>
          <p:nvPr/>
        </p:nvSpPr>
        <p:spPr>
          <a:xfrm>
            <a:off x="587699" y="93001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67816F-BECC-D34B-A88B-28298BB311EF}"/>
              </a:ext>
            </a:extLst>
          </p:cNvPr>
          <p:cNvSpPr txBox="1"/>
          <p:nvPr/>
        </p:nvSpPr>
        <p:spPr>
          <a:xfrm>
            <a:off x="457200" y="1503163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</a:rPr>
              <a:t>0.5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292BFC-ECEA-C627-0DB9-B262B993C1D9}"/>
              </a:ext>
            </a:extLst>
          </p:cNvPr>
          <p:cNvSpPr txBox="1"/>
          <p:nvPr/>
        </p:nvSpPr>
        <p:spPr>
          <a:xfrm>
            <a:off x="473090" y="2098450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</a:rPr>
              <a:t>0.3</a:t>
            </a:r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042043D7-A979-D261-24DE-02997A02DC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" t="12644" r="2123"/>
          <a:stretch/>
        </p:blipFill>
        <p:spPr>
          <a:xfrm>
            <a:off x="871751" y="847624"/>
            <a:ext cx="6353845" cy="16188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8AD8A1-8A5C-C7DA-F1F8-9791963A929F}"/>
              </a:ext>
            </a:extLst>
          </p:cNvPr>
          <p:cNvSpPr txBox="1"/>
          <p:nvPr/>
        </p:nvSpPr>
        <p:spPr>
          <a:xfrm>
            <a:off x="2051720" y="930011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F0136F-474A-B210-2517-5B108B8502F3}"/>
              </a:ext>
            </a:extLst>
          </p:cNvPr>
          <p:cNvSpPr txBox="1"/>
          <p:nvPr/>
        </p:nvSpPr>
        <p:spPr>
          <a:xfrm>
            <a:off x="2016656" y="1349275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0.1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0C4C71-EE04-E744-A4E9-FA978271D3DE}"/>
              </a:ext>
            </a:extLst>
          </p:cNvPr>
          <p:cNvSpPr txBox="1"/>
          <p:nvPr/>
        </p:nvSpPr>
        <p:spPr>
          <a:xfrm>
            <a:off x="2016656" y="1719839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0.3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C7F570-180A-A3C9-10C3-EDB5A50E4CCC}"/>
              </a:ext>
            </a:extLst>
          </p:cNvPr>
          <p:cNvSpPr txBox="1"/>
          <p:nvPr/>
        </p:nvSpPr>
        <p:spPr>
          <a:xfrm>
            <a:off x="4860032" y="1292858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7030A0"/>
                </a:solidFill>
              </a:rPr>
              <a:t>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F93F30-3DF0-9F6C-C066-E95C83FF862D}"/>
                  </a:ext>
                </a:extLst>
              </p:cNvPr>
              <p:cNvSpPr txBox="1"/>
              <p:nvPr/>
            </p:nvSpPr>
            <p:spPr>
              <a:xfrm>
                <a:off x="729725" y="2577967"/>
                <a:ext cx="5773888" cy="32483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0.2</m:t>
                          </m:r>
                        </m:e>
                      </m:d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</m:t>
                          </m:r>
                          <m:r>
                            <a:rPr lang="en-GB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0.3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</m:t>
                          </m:r>
                          <m:r>
                            <a:rPr lang="en-GB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0.3</m:t>
                          </m:r>
                        </m:e>
                      </m:d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=0.34</m:t>
                      </m:r>
                    </m:oMath>
                  </m:oMathPara>
                </a14:m>
                <a:endParaRPr lang="en-GB" sz="1400" dirty="0"/>
              </a:p>
              <a:p>
                <a:endParaRPr lang="en-GB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0.34</m:t>
                          </m:r>
                        </m:e>
                      </m:d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0, 0.34</m:t>
                              </m:r>
                            </m:e>
                          </m:d>
                        </m:e>
                      </m:func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=0.34</m:t>
                      </m:r>
                    </m:oMath>
                  </m:oMathPara>
                </a14:m>
                <a:endParaRPr lang="en-GB" sz="1400" b="0" dirty="0"/>
              </a:p>
              <a:p>
                <a:endParaRPr lang="en-GB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=0.34 × 0.5</m:t>
                      </m:r>
                      <m:r>
                        <a:rPr lang="en-GB" sz="14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0.17</m:t>
                      </m:r>
                    </m:oMath>
                  </m:oMathPara>
                </a14:m>
                <a:endParaRPr lang="en-GB" sz="1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GB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(0.75−0.17)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sz="1400"/>
                        <m:t>0.3364</m:t>
                      </m:r>
                    </m:oMath>
                  </m:oMathPara>
                </a14:m>
                <a:endParaRPr lang="en-GB" sz="1400" dirty="0"/>
              </a:p>
              <a:p>
                <a:endParaRPr lang="en-GB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=2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 × 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 × 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0.75 −0.17</m:t>
                          </m:r>
                        </m:e>
                      </m:d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=1.16 </m:t>
                      </m:r>
                    </m:oMath>
                  </m:oMathPara>
                </a14:m>
                <a:endParaRPr lang="en-GB" sz="1400" dirty="0"/>
              </a:p>
              <a:p>
                <a:endParaRPr lang="en-GB" sz="1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𝑔𝑟𝑎</m:t>
                    </m:r>
                    <m:sSub>
                      <m:sSub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1400" b="0" i="0" smtClean="0">
                        <a:latin typeface="Cambria Math" panose="02040503050406030204" pitchFamily="18" charset="0"/>
                      </a:rPr>
                      <m:t>=0.5 </m:t>
                    </m:r>
                    <m:r>
                      <a:rPr lang="en-GB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sz="1400" i="1">
                        <a:latin typeface="Cambria Math" panose="02040503050406030204" pitchFamily="18" charset="0"/>
                      </a:rPr>
                      <m:t>𝑔𝑟𝑎</m:t>
                    </m:r>
                    <m:sSub>
                      <m:sSub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GB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𝑝𝑟𝑒𝑑</m:t>
                            </m:r>
                          </m:sub>
                        </m:sSub>
                      </m:sub>
                    </m:sSub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=0.5 </m:t>
                    </m:r>
                    <m:r>
                      <a:rPr lang="en-GB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1.16=</m:t>
                    </m:r>
                    <m:r>
                      <a:rPr lang="en-GB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GB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GB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𝟓𝟖</m:t>
                    </m:r>
                    <m:r>
                      <a:rPr lang="en-GB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400" dirty="0"/>
                  <a:t> </a:t>
                </a:r>
              </a:p>
              <a:p>
                <a:endParaRPr lang="en-GB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sub>
                      </m:sSub>
                      <m:r>
                        <a:rPr lang="en-GB" sz="1400" b="0" i="0" smtClean="0">
                          <a:latin typeface="Cambria Math" panose="02040503050406030204" pitchFamily="18" charset="0"/>
                        </a:rPr>
                        <m:t>= 0.34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=0.34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1.16=</m:t>
                      </m:r>
                      <m:r>
                        <m:rPr>
                          <m:nor/>
                        </m:rPr>
                        <a:rPr lang="en-GB" sz="1400" b="1" smtClean="0">
                          <a:solidFill>
                            <a:srgbClr val="FF0000"/>
                          </a:solidFill>
                        </a:rPr>
                        <m:t>0.3944</m:t>
                      </m:r>
                    </m:oMath>
                  </m:oMathPara>
                </a14:m>
                <a:endParaRPr lang="en-GB" sz="1400" b="1" dirty="0"/>
              </a:p>
              <a:p>
                <a:endParaRPr lang="en-GB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F93F30-3DF0-9F6C-C066-E95C83FF8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25" y="2577967"/>
                <a:ext cx="5773888" cy="32483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5701A993-2417-1A73-8C41-EF37BD2C78EA}"/>
              </a:ext>
            </a:extLst>
          </p:cNvPr>
          <p:cNvSpPr txBox="1"/>
          <p:nvPr/>
        </p:nvSpPr>
        <p:spPr>
          <a:xfrm>
            <a:off x="7731454" y="1138969"/>
            <a:ext cx="1491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</a:rPr>
              <a:t>y = 0.75 (output)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2A7967-BE35-E2F6-272E-79E58CCFFFA0}"/>
              </a:ext>
            </a:extLst>
          </p:cNvPr>
          <p:cNvSpPr txBox="1"/>
          <p:nvPr/>
        </p:nvSpPr>
        <p:spPr>
          <a:xfrm>
            <a:off x="117063" y="697260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</a:rPr>
              <a:t>input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9D38C2-C588-13A7-DAAF-38DA4454E1E3}"/>
              </a:ext>
            </a:extLst>
          </p:cNvPr>
          <p:cNvSpPr txBox="1"/>
          <p:nvPr/>
        </p:nvSpPr>
        <p:spPr>
          <a:xfrm>
            <a:off x="7731454" y="1662021"/>
            <a:ext cx="1281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</a:rPr>
              <a:t>loss = (y – o)</a:t>
            </a:r>
            <a:r>
              <a:rPr lang="en-GB" sz="1400" baseline="30000" dirty="0">
                <a:solidFill>
                  <a:srgbClr val="0070C0"/>
                </a:solidFill>
              </a:rPr>
              <a:t>2</a:t>
            </a:r>
            <a:endParaRPr lang="en-GB" sz="14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B19557-CDC6-DBDC-9F8A-9EFBB4CD8105}"/>
                  </a:ext>
                </a:extLst>
              </p:cNvPr>
              <p:cNvSpPr txBox="1"/>
              <p:nvPr/>
            </p:nvSpPr>
            <p:spPr>
              <a:xfrm>
                <a:off x="4729882" y="2006570"/>
                <a:ext cx="1773731" cy="3492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B19557-CDC6-DBDC-9F8A-9EFBB4CD8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882" y="2006570"/>
                <a:ext cx="1773731" cy="349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5BF9CD-C608-277F-49EE-2EA1FBD6DCC6}"/>
                  </a:ext>
                </a:extLst>
              </p:cNvPr>
              <p:cNvSpPr txBox="1"/>
              <p:nvPr/>
            </p:nvSpPr>
            <p:spPr>
              <a:xfrm>
                <a:off x="1229543" y="663848"/>
                <a:ext cx="20774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5BF9CD-C608-277F-49EE-2EA1FBD6D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543" y="663848"/>
                <a:ext cx="207748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B359D1-0555-0477-41EA-3939E6697B2A}"/>
                  </a:ext>
                </a:extLst>
              </p:cNvPr>
              <p:cNvSpPr txBox="1"/>
              <p:nvPr/>
            </p:nvSpPr>
            <p:spPr>
              <a:xfrm>
                <a:off x="2883513" y="663848"/>
                <a:ext cx="19442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B359D1-0555-0477-41EA-3939E6697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513" y="663848"/>
                <a:ext cx="194421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6C0D1D-7E25-1074-B160-ED55053817B9}"/>
                  </a:ext>
                </a:extLst>
              </p:cNvPr>
              <p:cNvSpPr txBox="1"/>
              <p:nvPr/>
            </p:nvSpPr>
            <p:spPr>
              <a:xfrm>
                <a:off x="4608038" y="621497"/>
                <a:ext cx="46145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6C0D1D-7E25-1074-B160-ED5505381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038" y="621497"/>
                <a:ext cx="461453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7CE28F-0DCB-3B48-E871-A7A6F46FCD2B}"/>
                  </a:ext>
                </a:extLst>
              </p:cNvPr>
              <p:cNvSpPr txBox="1"/>
              <p:nvPr/>
            </p:nvSpPr>
            <p:spPr>
              <a:xfrm>
                <a:off x="5550620" y="642673"/>
                <a:ext cx="46145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7CE28F-0DCB-3B48-E871-A7A6F46FC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620" y="642673"/>
                <a:ext cx="461453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8A003F-E169-41B4-2035-EAD313EA755A}"/>
              </a:ext>
            </a:extLst>
          </p:cNvPr>
          <p:cNvCxnSpPr>
            <a:cxnSpLocks/>
          </p:cNvCxnSpPr>
          <p:nvPr/>
        </p:nvCxnSpPr>
        <p:spPr>
          <a:xfrm flipV="1">
            <a:off x="2016656" y="985292"/>
            <a:ext cx="468196" cy="553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B8E41D3-EE72-3591-6760-0B599728D343}"/>
              </a:ext>
            </a:extLst>
          </p:cNvPr>
          <p:cNvCxnSpPr>
            <a:cxnSpLocks/>
          </p:cNvCxnSpPr>
          <p:nvPr/>
        </p:nvCxnSpPr>
        <p:spPr>
          <a:xfrm flipV="1">
            <a:off x="3591080" y="978314"/>
            <a:ext cx="468196" cy="553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08EB45F-7CC0-7C63-6756-0C92411B5C59}"/>
              </a:ext>
            </a:extLst>
          </p:cNvPr>
          <p:cNvCxnSpPr>
            <a:cxnSpLocks/>
          </p:cNvCxnSpPr>
          <p:nvPr/>
        </p:nvCxnSpPr>
        <p:spPr>
          <a:xfrm flipV="1">
            <a:off x="6635690" y="961106"/>
            <a:ext cx="468196" cy="553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DB2C92F-C155-DBA1-0CA5-8500CE3A7A5F}"/>
              </a:ext>
            </a:extLst>
          </p:cNvPr>
          <p:cNvCxnSpPr>
            <a:cxnSpLocks/>
          </p:cNvCxnSpPr>
          <p:nvPr/>
        </p:nvCxnSpPr>
        <p:spPr>
          <a:xfrm flipV="1">
            <a:off x="7592679" y="954883"/>
            <a:ext cx="468196" cy="553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7BCF997-E723-0F70-4C73-9349D7DDED01}"/>
              </a:ext>
            </a:extLst>
          </p:cNvPr>
          <p:cNvCxnSpPr>
            <a:cxnSpLocks/>
          </p:cNvCxnSpPr>
          <p:nvPr/>
        </p:nvCxnSpPr>
        <p:spPr>
          <a:xfrm flipH="1">
            <a:off x="5374537" y="1969798"/>
            <a:ext cx="484419" cy="0"/>
          </a:xfrm>
          <a:prstGeom prst="straightConnector1">
            <a:avLst/>
          </a:prstGeom>
          <a:ln>
            <a:solidFill>
              <a:srgbClr val="FF66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A87C317-2D89-E51C-9015-F5DD707B46FA}"/>
                  </a:ext>
                </a:extLst>
              </p14:cNvPr>
              <p14:cNvContentPartPr/>
              <p14:nvPr/>
            </p14:nvContentPartPr>
            <p14:xfrm>
              <a:off x="781200" y="1096200"/>
              <a:ext cx="7195320" cy="45766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A87C317-2D89-E51C-9015-F5DD707B46F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71840" y="1086840"/>
                <a:ext cx="7214040" cy="459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25453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D04B-63E2-2102-E151-FA24237B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– backpropagation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8111A-C574-1A6E-5B30-13CB1C39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37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EF5F30-DA14-6844-684F-7A1579FC201D}"/>
              </a:ext>
            </a:extLst>
          </p:cNvPr>
          <p:cNvSpPr txBox="1"/>
          <p:nvPr/>
        </p:nvSpPr>
        <p:spPr>
          <a:xfrm>
            <a:off x="587699" y="93001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67816F-BECC-D34B-A88B-28298BB311EF}"/>
              </a:ext>
            </a:extLst>
          </p:cNvPr>
          <p:cNvSpPr txBox="1"/>
          <p:nvPr/>
        </p:nvSpPr>
        <p:spPr>
          <a:xfrm>
            <a:off x="457200" y="1503163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</a:rPr>
              <a:t>0.5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292BFC-ECEA-C627-0DB9-B262B993C1D9}"/>
              </a:ext>
            </a:extLst>
          </p:cNvPr>
          <p:cNvSpPr txBox="1"/>
          <p:nvPr/>
        </p:nvSpPr>
        <p:spPr>
          <a:xfrm>
            <a:off x="473090" y="2098450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</a:rPr>
              <a:t>0.3</a:t>
            </a:r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042043D7-A979-D261-24DE-02997A02DC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" t="12644" r="2123"/>
          <a:stretch/>
        </p:blipFill>
        <p:spPr>
          <a:xfrm>
            <a:off x="871751" y="847624"/>
            <a:ext cx="6353845" cy="16188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8AD8A1-8A5C-C7DA-F1F8-9791963A929F}"/>
              </a:ext>
            </a:extLst>
          </p:cNvPr>
          <p:cNvSpPr txBox="1"/>
          <p:nvPr/>
        </p:nvSpPr>
        <p:spPr>
          <a:xfrm>
            <a:off x="2051720" y="930011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F0136F-474A-B210-2517-5B108B8502F3}"/>
              </a:ext>
            </a:extLst>
          </p:cNvPr>
          <p:cNvSpPr txBox="1"/>
          <p:nvPr/>
        </p:nvSpPr>
        <p:spPr>
          <a:xfrm>
            <a:off x="2016656" y="1349275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0.1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0C4C71-EE04-E744-A4E9-FA978271D3DE}"/>
              </a:ext>
            </a:extLst>
          </p:cNvPr>
          <p:cNvSpPr txBox="1"/>
          <p:nvPr/>
        </p:nvSpPr>
        <p:spPr>
          <a:xfrm>
            <a:off x="2016656" y="1719839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0.3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C7F570-180A-A3C9-10C3-EDB5A50E4CCC}"/>
              </a:ext>
            </a:extLst>
          </p:cNvPr>
          <p:cNvSpPr txBox="1"/>
          <p:nvPr/>
        </p:nvSpPr>
        <p:spPr>
          <a:xfrm>
            <a:off x="4860032" y="1292858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7030A0"/>
                </a:solidFill>
              </a:rPr>
              <a:t>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F93F30-3DF0-9F6C-C066-E95C83FF862D}"/>
                  </a:ext>
                </a:extLst>
              </p:cNvPr>
              <p:cNvSpPr txBox="1"/>
              <p:nvPr/>
            </p:nvSpPr>
            <p:spPr>
              <a:xfrm>
                <a:off x="729725" y="2577967"/>
                <a:ext cx="4971169" cy="3054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0.2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</m:t>
                          </m:r>
                          <m:r>
                            <a:rPr lang="en-GB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0.3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</m:t>
                          </m:r>
                          <m:r>
                            <a:rPr lang="en-GB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0.3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=0.34</m:t>
                      </m:r>
                    </m:oMath>
                  </m:oMathPara>
                </a14:m>
                <a:endParaRPr lang="en-GB" sz="1200" dirty="0"/>
              </a:p>
              <a:p>
                <a:endParaRPr lang="en-GB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0.34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0, 0.34</m:t>
                              </m:r>
                            </m:e>
                          </m:d>
                        </m:e>
                      </m:func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=0.34</m:t>
                      </m:r>
                    </m:oMath>
                  </m:oMathPara>
                </a14:m>
                <a:endParaRPr lang="en-GB" sz="1200" b="0" dirty="0"/>
              </a:p>
              <a:p>
                <a:endParaRPr lang="en-GB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=0.34 × 0.5</m:t>
                      </m:r>
                      <m:r>
                        <a:rPr lang="en-GB" sz="12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0.17</m:t>
                      </m:r>
                    </m:oMath>
                  </m:oMathPara>
                </a14:m>
                <a:endParaRPr lang="en-GB" sz="12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GB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(0.75−0.17)</m:t>
                          </m:r>
                        </m:e>
                        <m:sup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sz="1200"/>
                        <m:t>0.3364</m:t>
                      </m:r>
                    </m:oMath>
                  </m:oMathPara>
                </a14:m>
                <a:endParaRPr lang="en-GB" sz="1200" dirty="0"/>
              </a:p>
              <a:p>
                <a:endParaRPr lang="en-GB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=2 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 × 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 × 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0.75 −0.17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=1.16 </m:t>
                      </m:r>
                    </m:oMath>
                  </m:oMathPara>
                </a14:m>
                <a:endParaRPr lang="en-GB" sz="1200" dirty="0"/>
              </a:p>
              <a:p>
                <a:endParaRPr lang="en-GB" sz="12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𝑔𝑟𝑎</m:t>
                    </m:r>
                    <m:sSub>
                      <m:sSub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1200" b="0" i="0" smtClean="0">
                        <a:latin typeface="Cambria Math" panose="02040503050406030204" pitchFamily="18" charset="0"/>
                      </a:rPr>
                      <m:t>=0.5 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sz="1200" i="1">
                        <a:latin typeface="Cambria Math" panose="02040503050406030204" pitchFamily="18" charset="0"/>
                      </a:rPr>
                      <m:t>𝑔𝑟𝑎</m:t>
                    </m:r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𝑝𝑟𝑒𝑑</m:t>
                            </m:r>
                          </m:sub>
                        </m:sSub>
                      </m:sub>
                    </m:sSub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=0.5 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1.16=</m:t>
                    </m:r>
                    <m:r>
                      <a:rPr lang="en-GB" sz="1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GB" sz="1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GB" sz="1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𝟓𝟖</m:t>
                    </m:r>
                    <m:r>
                      <a:rPr lang="en-GB" sz="1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200" dirty="0"/>
                  <a:t> </a:t>
                </a:r>
              </a:p>
              <a:p>
                <a:endParaRPr lang="en-GB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sz="12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2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1200" i="1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sub>
                      </m:sSub>
                      <m:r>
                        <a:rPr lang="en-GB" sz="1200" b="0" i="0" smtClean="0">
                          <a:latin typeface="Cambria Math" panose="02040503050406030204" pitchFamily="18" charset="0"/>
                        </a:rPr>
                        <m:t>= 0.34 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1200" i="1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=0.34 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1.16=</m:t>
                      </m:r>
                      <m:r>
                        <m:rPr>
                          <m:nor/>
                        </m:rPr>
                        <a:rPr lang="en-GB" sz="1200" b="1" smtClean="0">
                          <a:solidFill>
                            <a:srgbClr val="FF0000"/>
                          </a:solidFill>
                        </a:rPr>
                        <m:t>0.3944</m:t>
                      </m:r>
                    </m:oMath>
                  </m:oMathPara>
                </a14:m>
                <a:endParaRPr lang="en-GB" sz="1200" b="1" dirty="0"/>
              </a:p>
              <a:p>
                <a:endParaRPr lang="en-GB" sz="12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GB" sz="12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1200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GB" sz="1200" b="0" i="0" smtClean="0">
                          <a:latin typeface="Cambria Math" panose="02040503050406030204" pitchFamily="18" charset="0"/>
                        </a:rPr>
                        <m:t>11 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1200" i="1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sz="1200" b="0" i="0" smtClean="0">
                          <a:latin typeface="Cambria Math" panose="02040503050406030204" pitchFamily="18" charset="0"/>
                        </a:rPr>
                        <m:t>=0.2 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0.394=</m:t>
                      </m:r>
                      <m:r>
                        <m:rPr>
                          <m:nor/>
                        </m:rPr>
                        <a:rPr lang="en-GB" sz="1200"/>
                        <m:t>0.0788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F93F30-3DF0-9F6C-C066-E95C83FF8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25" y="2577967"/>
                <a:ext cx="4971169" cy="3054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5701A993-2417-1A73-8C41-EF37BD2C78EA}"/>
              </a:ext>
            </a:extLst>
          </p:cNvPr>
          <p:cNvSpPr txBox="1"/>
          <p:nvPr/>
        </p:nvSpPr>
        <p:spPr>
          <a:xfrm>
            <a:off x="7731454" y="1138969"/>
            <a:ext cx="1491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</a:rPr>
              <a:t>y = 0.75 (output)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2A7967-BE35-E2F6-272E-79E58CCFFFA0}"/>
              </a:ext>
            </a:extLst>
          </p:cNvPr>
          <p:cNvSpPr txBox="1"/>
          <p:nvPr/>
        </p:nvSpPr>
        <p:spPr>
          <a:xfrm>
            <a:off x="117063" y="697260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</a:rPr>
              <a:t>input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9D38C2-C588-13A7-DAAF-38DA4454E1E3}"/>
              </a:ext>
            </a:extLst>
          </p:cNvPr>
          <p:cNvSpPr txBox="1"/>
          <p:nvPr/>
        </p:nvSpPr>
        <p:spPr>
          <a:xfrm>
            <a:off x="7731454" y="1662021"/>
            <a:ext cx="1281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</a:rPr>
              <a:t>loss = (y – o)</a:t>
            </a:r>
            <a:r>
              <a:rPr lang="en-GB" sz="1400" baseline="30000" dirty="0">
                <a:solidFill>
                  <a:srgbClr val="0070C0"/>
                </a:solidFill>
              </a:rPr>
              <a:t>2</a:t>
            </a:r>
            <a:endParaRPr lang="en-GB" sz="14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B19557-CDC6-DBDC-9F8A-9EFBB4CD8105}"/>
                  </a:ext>
                </a:extLst>
              </p:cNvPr>
              <p:cNvSpPr txBox="1"/>
              <p:nvPr/>
            </p:nvSpPr>
            <p:spPr>
              <a:xfrm>
                <a:off x="4729882" y="2006570"/>
                <a:ext cx="1773731" cy="3492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B19557-CDC6-DBDC-9F8A-9EFBB4CD8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882" y="2006570"/>
                <a:ext cx="1773731" cy="349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5BF9CD-C608-277F-49EE-2EA1FBD6DCC6}"/>
                  </a:ext>
                </a:extLst>
              </p:cNvPr>
              <p:cNvSpPr txBox="1"/>
              <p:nvPr/>
            </p:nvSpPr>
            <p:spPr>
              <a:xfrm>
                <a:off x="1229543" y="663848"/>
                <a:ext cx="20774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5BF9CD-C608-277F-49EE-2EA1FBD6D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543" y="663848"/>
                <a:ext cx="207748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B359D1-0555-0477-41EA-3939E6697B2A}"/>
                  </a:ext>
                </a:extLst>
              </p:cNvPr>
              <p:cNvSpPr txBox="1"/>
              <p:nvPr/>
            </p:nvSpPr>
            <p:spPr>
              <a:xfrm>
                <a:off x="2883513" y="663848"/>
                <a:ext cx="19442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B359D1-0555-0477-41EA-3939E6697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513" y="663848"/>
                <a:ext cx="194421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6C0D1D-7E25-1074-B160-ED55053817B9}"/>
                  </a:ext>
                </a:extLst>
              </p:cNvPr>
              <p:cNvSpPr txBox="1"/>
              <p:nvPr/>
            </p:nvSpPr>
            <p:spPr>
              <a:xfrm>
                <a:off x="4608038" y="621497"/>
                <a:ext cx="46145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6C0D1D-7E25-1074-B160-ED5505381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038" y="621497"/>
                <a:ext cx="461453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7CE28F-0DCB-3B48-E871-A7A6F46FCD2B}"/>
                  </a:ext>
                </a:extLst>
              </p:cNvPr>
              <p:cNvSpPr txBox="1"/>
              <p:nvPr/>
            </p:nvSpPr>
            <p:spPr>
              <a:xfrm>
                <a:off x="5550620" y="642673"/>
                <a:ext cx="46145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7CE28F-0DCB-3B48-E871-A7A6F46FC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620" y="642673"/>
                <a:ext cx="461453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8A003F-E169-41B4-2035-EAD313EA755A}"/>
              </a:ext>
            </a:extLst>
          </p:cNvPr>
          <p:cNvCxnSpPr>
            <a:cxnSpLocks/>
          </p:cNvCxnSpPr>
          <p:nvPr/>
        </p:nvCxnSpPr>
        <p:spPr>
          <a:xfrm flipV="1">
            <a:off x="2016656" y="985292"/>
            <a:ext cx="468196" cy="553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B8E41D3-EE72-3591-6760-0B599728D343}"/>
              </a:ext>
            </a:extLst>
          </p:cNvPr>
          <p:cNvCxnSpPr>
            <a:cxnSpLocks/>
          </p:cNvCxnSpPr>
          <p:nvPr/>
        </p:nvCxnSpPr>
        <p:spPr>
          <a:xfrm flipV="1">
            <a:off x="3591080" y="978314"/>
            <a:ext cx="468196" cy="553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08EB45F-7CC0-7C63-6756-0C92411B5C59}"/>
              </a:ext>
            </a:extLst>
          </p:cNvPr>
          <p:cNvCxnSpPr>
            <a:cxnSpLocks/>
          </p:cNvCxnSpPr>
          <p:nvPr/>
        </p:nvCxnSpPr>
        <p:spPr>
          <a:xfrm flipV="1">
            <a:off x="6635690" y="961106"/>
            <a:ext cx="468196" cy="553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DB2C92F-C155-DBA1-0CA5-8500CE3A7A5F}"/>
              </a:ext>
            </a:extLst>
          </p:cNvPr>
          <p:cNvCxnSpPr>
            <a:cxnSpLocks/>
          </p:cNvCxnSpPr>
          <p:nvPr/>
        </p:nvCxnSpPr>
        <p:spPr>
          <a:xfrm flipV="1">
            <a:off x="7592679" y="954883"/>
            <a:ext cx="468196" cy="553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7BCF997-E723-0F70-4C73-9349D7DDED01}"/>
              </a:ext>
            </a:extLst>
          </p:cNvPr>
          <p:cNvCxnSpPr>
            <a:cxnSpLocks/>
          </p:cNvCxnSpPr>
          <p:nvPr/>
        </p:nvCxnSpPr>
        <p:spPr>
          <a:xfrm flipH="1">
            <a:off x="5374537" y="1969798"/>
            <a:ext cx="484419" cy="0"/>
          </a:xfrm>
          <a:prstGeom prst="straightConnector1">
            <a:avLst/>
          </a:prstGeom>
          <a:ln>
            <a:solidFill>
              <a:srgbClr val="FF66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BFCB608-3728-A07D-CBEE-4C6C6FB7AEC6}"/>
                  </a:ext>
                </a:extLst>
              </p14:cNvPr>
              <p14:cNvContentPartPr/>
              <p14:nvPr/>
            </p14:nvContentPartPr>
            <p14:xfrm>
              <a:off x="1186920" y="1037880"/>
              <a:ext cx="4300200" cy="4574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BFCB608-3728-A07D-CBEE-4C6C6FB7AEC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77560" y="1028520"/>
                <a:ext cx="4318920" cy="459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05052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D04B-63E2-2102-E151-FA24237B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– backpropagation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8111A-C574-1A6E-5B30-13CB1C39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38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EF5F30-DA14-6844-684F-7A1579FC201D}"/>
              </a:ext>
            </a:extLst>
          </p:cNvPr>
          <p:cNvSpPr txBox="1"/>
          <p:nvPr/>
        </p:nvSpPr>
        <p:spPr>
          <a:xfrm>
            <a:off x="587699" y="93001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67816F-BECC-D34B-A88B-28298BB311EF}"/>
              </a:ext>
            </a:extLst>
          </p:cNvPr>
          <p:cNvSpPr txBox="1"/>
          <p:nvPr/>
        </p:nvSpPr>
        <p:spPr>
          <a:xfrm>
            <a:off x="457200" y="1503163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</a:rPr>
              <a:t>0.5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292BFC-ECEA-C627-0DB9-B262B993C1D9}"/>
              </a:ext>
            </a:extLst>
          </p:cNvPr>
          <p:cNvSpPr txBox="1"/>
          <p:nvPr/>
        </p:nvSpPr>
        <p:spPr>
          <a:xfrm>
            <a:off x="473090" y="2098450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</a:rPr>
              <a:t>0.3</a:t>
            </a:r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042043D7-A979-D261-24DE-02997A02DC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" t="12644" r="2123"/>
          <a:stretch/>
        </p:blipFill>
        <p:spPr>
          <a:xfrm>
            <a:off x="871751" y="847624"/>
            <a:ext cx="6353845" cy="16188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8AD8A1-8A5C-C7DA-F1F8-9791963A929F}"/>
              </a:ext>
            </a:extLst>
          </p:cNvPr>
          <p:cNvSpPr txBox="1"/>
          <p:nvPr/>
        </p:nvSpPr>
        <p:spPr>
          <a:xfrm>
            <a:off x="2051720" y="930011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F0136F-474A-B210-2517-5B108B8502F3}"/>
              </a:ext>
            </a:extLst>
          </p:cNvPr>
          <p:cNvSpPr txBox="1"/>
          <p:nvPr/>
        </p:nvSpPr>
        <p:spPr>
          <a:xfrm>
            <a:off x="2016656" y="1349275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0.1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0C4C71-EE04-E744-A4E9-FA978271D3DE}"/>
              </a:ext>
            </a:extLst>
          </p:cNvPr>
          <p:cNvSpPr txBox="1"/>
          <p:nvPr/>
        </p:nvSpPr>
        <p:spPr>
          <a:xfrm>
            <a:off x="2016656" y="1719839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0.3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C7F570-180A-A3C9-10C3-EDB5A50E4CCC}"/>
              </a:ext>
            </a:extLst>
          </p:cNvPr>
          <p:cNvSpPr txBox="1"/>
          <p:nvPr/>
        </p:nvSpPr>
        <p:spPr>
          <a:xfrm>
            <a:off x="4860032" y="1292858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7030A0"/>
                </a:solidFill>
              </a:rPr>
              <a:t>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F93F30-3DF0-9F6C-C066-E95C83FF862D}"/>
                  </a:ext>
                </a:extLst>
              </p:cNvPr>
              <p:cNvSpPr txBox="1"/>
              <p:nvPr/>
            </p:nvSpPr>
            <p:spPr>
              <a:xfrm>
                <a:off x="729725" y="2577967"/>
                <a:ext cx="4971169" cy="3054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0.2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</m:t>
                          </m:r>
                          <m:r>
                            <a:rPr lang="en-GB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0.3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</m:t>
                          </m:r>
                          <m:r>
                            <a:rPr lang="en-GB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0.3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=0.34</m:t>
                      </m:r>
                    </m:oMath>
                  </m:oMathPara>
                </a14:m>
                <a:endParaRPr lang="en-GB" sz="1200" dirty="0"/>
              </a:p>
              <a:p>
                <a:endParaRPr lang="en-GB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0.34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0, 0.34</m:t>
                              </m:r>
                            </m:e>
                          </m:d>
                        </m:e>
                      </m:func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=0.34</m:t>
                      </m:r>
                    </m:oMath>
                  </m:oMathPara>
                </a14:m>
                <a:endParaRPr lang="en-GB" sz="1200" b="0" dirty="0"/>
              </a:p>
              <a:p>
                <a:endParaRPr lang="en-GB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=0.34 × 0.5</m:t>
                      </m:r>
                      <m:r>
                        <a:rPr lang="en-GB" sz="12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0.17</m:t>
                      </m:r>
                    </m:oMath>
                  </m:oMathPara>
                </a14:m>
                <a:endParaRPr lang="en-GB" sz="12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GB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(0.75−0.17)</m:t>
                          </m:r>
                        </m:e>
                        <m:sup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sz="1200"/>
                        <m:t>0.3364</m:t>
                      </m:r>
                    </m:oMath>
                  </m:oMathPara>
                </a14:m>
                <a:endParaRPr lang="en-GB" sz="1200" dirty="0"/>
              </a:p>
              <a:p>
                <a:endParaRPr lang="en-GB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=2 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 × 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 × 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0.75 −0.17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=1.16 </m:t>
                      </m:r>
                    </m:oMath>
                  </m:oMathPara>
                </a14:m>
                <a:endParaRPr lang="en-GB" sz="1200" dirty="0"/>
              </a:p>
              <a:p>
                <a:endParaRPr lang="en-GB" sz="12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𝑔𝑟𝑎</m:t>
                    </m:r>
                    <m:sSub>
                      <m:sSub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1200" b="0" i="0" smtClean="0">
                        <a:latin typeface="Cambria Math" panose="02040503050406030204" pitchFamily="18" charset="0"/>
                      </a:rPr>
                      <m:t>=0.5 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sz="1200" i="1">
                        <a:latin typeface="Cambria Math" panose="02040503050406030204" pitchFamily="18" charset="0"/>
                      </a:rPr>
                      <m:t>𝑔𝑟𝑎</m:t>
                    </m:r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𝑝𝑟𝑒𝑑</m:t>
                            </m:r>
                          </m:sub>
                        </m:sSub>
                      </m:sub>
                    </m:sSub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=0.5 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1.16=</m:t>
                    </m:r>
                    <m:r>
                      <a:rPr lang="en-GB" sz="1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GB" sz="1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GB" sz="1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𝟓𝟖</m:t>
                    </m:r>
                    <m:r>
                      <a:rPr lang="en-GB" sz="1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200" dirty="0"/>
                  <a:t> </a:t>
                </a:r>
              </a:p>
              <a:p>
                <a:endParaRPr lang="en-GB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sz="1200" b="0" i="0" smtClean="0">
                          <a:latin typeface="Cambria Math" panose="02040503050406030204" pitchFamily="18" charset="0"/>
                        </a:rPr>
                        <m:t>=0.34 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1200" i="1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sub>
                      </m:sSub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=0.34 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1.16=</m:t>
                      </m:r>
                      <m:r>
                        <m:rPr>
                          <m:nor/>
                        </m:rPr>
                        <a:rPr lang="en-GB" sz="1200" b="1" smtClean="0">
                          <a:solidFill>
                            <a:srgbClr val="7030A0"/>
                          </a:solidFill>
                        </a:rPr>
                        <m:t>0.3944</m:t>
                      </m:r>
                    </m:oMath>
                  </m:oMathPara>
                </a14:m>
                <a:endParaRPr lang="en-GB" sz="1200" b="1" dirty="0"/>
              </a:p>
              <a:p>
                <a:endParaRPr lang="en-GB" sz="12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GB" sz="12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1200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GB" sz="1200" b="0" i="0" smtClean="0">
                          <a:latin typeface="Cambria Math" panose="02040503050406030204" pitchFamily="18" charset="0"/>
                        </a:rPr>
                        <m:t>11 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1200" i="1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sz="1200" b="0" i="0" smtClean="0">
                          <a:latin typeface="Cambria Math" panose="02040503050406030204" pitchFamily="18" charset="0"/>
                        </a:rPr>
                        <m:t>=0.2 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0.394=</m:t>
                      </m:r>
                      <m:r>
                        <m:rPr>
                          <m:nor/>
                        </m:rPr>
                        <a:rPr lang="en-GB" sz="1200" b="1" smtClean="0">
                          <a:solidFill>
                            <a:srgbClr val="FF0000"/>
                          </a:solidFill>
                        </a:rPr>
                        <m:t>0.0788</m:t>
                      </m:r>
                    </m:oMath>
                  </m:oMathPara>
                </a14:m>
                <a:endParaRPr lang="en-GB" sz="12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F93F30-3DF0-9F6C-C066-E95C83FF8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25" y="2577967"/>
                <a:ext cx="4971169" cy="3054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5701A993-2417-1A73-8C41-EF37BD2C78EA}"/>
              </a:ext>
            </a:extLst>
          </p:cNvPr>
          <p:cNvSpPr txBox="1"/>
          <p:nvPr/>
        </p:nvSpPr>
        <p:spPr>
          <a:xfrm>
            <a:off x="7731454" y="1138969"/>
            <a:ext cx="1491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</a:rPr>
              <a:t>y = 0.75 (output)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2A7967-BE35-E2F6-272E-79E58CCFFFA0}"/>
              </a:ext>
            </a:extLst>
          </p:cNvPr>
          <p:cNvSpPr txBox="1"/>
          <p:nvPr/>
        </p:nvSpPr>
        <p:spPr>
          <a:xfrm>
            <a:off x="117063" y="697260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</a:rPr>
              <a:t>input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9D38C2-C588-13A7-DAAF-38DA4454E1E3}"/>
              </a:ext>
            </a:extLst>
          </p:cNvPr>
          <p:cNvSpPr txBox="1"/>
          <p:nvPr/>
        </p:nvSpPr>
        <p:spPr>
          <a:xfrm>
            <a:off x="7731454" y="1662021"/>
            <a:ext cx="1281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</a:rPr>
              <a:t>loss = (y – o)</a:t>
            </a:r>
            <a:r>
              <a:rPr lang="en-GB" sz="1400" baseline="30000" dirty="0">
                <a:solidFill>
                  <a:srgbClr val="0070C0"/>
                </a:solidFill>
              </a:rPr>
              <a:t>2</a:t>
            </a:r>
            <a:endParaRPr lang="en-GB" sz="14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B19557-CDC6-DBDC-9F8A-9EFBB4CD8105}"/>
                  </a:ext>
                </a:extLst>
              </p:cNvPr>
              <p:cNvSpPr txBox="1"/>
              <p:nvPr/>
            </p:nvSpPr>
            <p:spPr>
              <a:xfrm>
                <a:off x="4729882" y="2006570"/>
                <a:ext cx="1773731" cy="3492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B19557-CDC6-DBDC-9F8A-9EFBB4CD8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882" y="2006570"/>
                <a:ext cx="1773731" cy="349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5BF9CD-C608-277F-49EE-2EA1FBD6DCC6}"/>
                  </a:ext>
                </a:extLst>
              </p:cNvPr>
              <p:cNvSpPr txBox="1"/>
              <p:nvPr/>
            </p:nvSpPr>
            <p:spPr>
              <a:xfrm>
                <a:off x="1229543" y="663848"/>
                <a:ext cx="20774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5BF9CD-C608-277F-49EE-2EA1FBD6D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543" y="663848"/>
                <a:ext cx="207748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B359D1-0555-0477-41EA-3939E6697B2A}"/>
                  </a:ext>
                </a:extLst>
              </p:cNvPr>
              <p:cNvSpPr txBox="1"/>
              <p:nvPr/>
            </p:nvSpPr>
            <p:spPr>
              <a:xfrm>
                <a:off x="2883513" y="663848"/>
                <a:ext cx="19442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B359D1-0555-0477-41EA-3939E6697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513" y="663848"/>
                <a:ext cx="194421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6C0D1D-7E25-1074-B160-ED55053817B9}"/>
                  </a:ext>
                </a:extLst>
              </p:cNvPr>
              <p:cNvSpPr txBox="1"/>
              <p:nvPr/>
            </p:nvSpPr>
            <p:spPr>
              <a:xfrm>
                <a:off x="4608038" y="621497"/>
                <a:ext cx="46145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6C0D1D-7E25-1074-B160-ED5505381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038" y="621497"/>
                <a:ext cx="461453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7CE28F-0DCB-3B48-E871-A7A6F46FCD2B}"/>
                  </a:ext>
                </a:extLst>
              </p:cNvPr>
              <p:cNvSpPr txBox="1"/>
              <p:nvPr/>
            </p:nvSpPr>
            <p:spPr>
              <a:xfrm>
                <a:off x="5550620" y="642673"/>
                <a:ext cx="46145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7CE28F-0DCB-3B48-E871-A7A6F46FC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620" y="642673"/>
                <a:ext cx="461453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8A003F-E169-41B4-2035-EAD313EA755A}"/>
              </a:ext>
            </a:extLst>
          </p:cNvPr>
          <p:cNvCxnSpPr>
            <a:cxnSpLocks/>
          </p:cNvCxnSpPr>
          <p:nvPr/>
        </p:nvCxnSpPr>
        <p:spPr>
          <a:xfrm flipV="1">
            <a:off x="2016656" y="985292"/>
            <a:ext cx="468196" cy="553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B8E41D3-EE72-3591-6760-0B599728D343}"/>
              </a:ext>
            </a:extLst>
          </p:cNvPr>
          <p:cNvCxnSpPr>
            <a:cxnSpLocks/>
          </p:cNvCxnSpPr>
          <p:nvPr/>
        </p:nvCxnSpPr>
        <p:spPr>
          <a:xfrm flipV="1">
            <a:off x="3591080" y="978314"/>
            <a:ext cx="468196" cy="553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08EB45F-7CC0-7C63-6756-0C92411B5C59}"/>
              </a:ext>
            </a:extLst>
          </p:cNvPr>
          <p:cNvCxnSpPr>
            <a:cxnSpLocks/>
          </p:cNvCxnSpPr>
          <p:nvPr/>
        </p:nvCxnSpPr>
        <p:spPr>
          <a:xfrm flipV="1">
            <a:off x="6635690" y="961106"/>
            <a:ext cx="468196" cy="553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DB2C92F-C155-DBA1-0CA5-8500CE3A7A5F}"/>
              </a:ext>
            </a:extLst>
          </p:cNvPr>
          <p:cNvCxnSpPr>
            <a:cxnSpLocks/>
          </p:cNvCxnSpPr>
          <p:nvPr/>
        </p:nvCxnSpPr>
        <p:spPr>
          <a:xfrm flipV="1">
            <a:off x="7592679" y="954883"/>
            <a:ext cx="468196" cy="553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7BCF997-E723-0F70-4C73-9349D7DDED01}"/>
              </a:ext>
            </a:extLst>
          </p:cNvPr>
          <p:cNvCxnSpPr>
            <a:cxnSpLocks/>
          </p:cNvCxnSpPr>
          <p:nvPr/>
        </p:nvCxnSpPr>
        <p:spPr>
          <a:xfrm flipH="1">
            <a:off x="5374537" y="1969798"/>
            <a:ext cx="484419" cy="0"/>
          </a:xfrm>
          <a:prstGeom prst="straightConnector1">
            <a:avLst/>
          </a:prstGeom>
          <a:ln>
            <a:solidFill>
              <a:srgbClr val="FF66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8F8F067-F70A-5F10-3699-3B0A2251754C}"/>
              </a:ext>
            </a:extLst>
          </p:cNvPr>
          <p:cNvSpPr txBox="1"/>
          <p:nvPr/>
        </p:nvSpPr>
        <p:spPr>
          <a:xfrm>
            <a:off x="6325349" y="2577967"/>
            <a:ext cx="18004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w1 = w1 - grad_w1;</a:t>
            </a:r>
          </a:p>
          <a:p>
            <a:endParaRPr lang="en-GB" sz="1400" dirty="0"/>
          </a:p>
          <a:p>
            <a:r>
              <a:rPr lang="en-GB" sz="1400" dirty="0"/>
              <a:t>w2 = w2 - grad_w2;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985C68C-079C-CDA7-C58A-EB5FCDECC4C8}"/>
                  </a:ext>
                </a:extLst>
              </p14:cNvPr>
              <p14:cNvContentPartPr/>
              <p14:nvPr/>
            </p14:nvContentPartPr>
            <p14:xfrm>
              <a:off x="5280480" y="1509120"/>
              <a:ext cx="3519000" cy="26204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985C68C-079C-CDA7-C58A-EB5FCDECC4C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71120" y="1499760"/>
                <a:ext cx="3537720" cy="263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09244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D04B-63E2-2102-E151-FA24237B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– backpropagation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8111A-C574-1A6E-5B30-13CB1C39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39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EF5F30-DA14-6844-684F-7A1579FC201D}"/>
              </a:ext>
            </a:extLst>
          </p:cNvPr>
          <p:cNvSpPr txBox="1"/>
          <p:nvPr/>
        </p:nvSpPr>
        <p:spPr>
          <a:xfrm>
            <a:off x="587699" y="93001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67816F-BECC-D34B-A88B-28298BB311EF}"/>
              </a:ext>
            </a:extLst>
          </p:cNvPr>
          <p:cNvSpPr txBox="1"/>
          <p:nvPr/>
        </p:nvSpPr>
        <p:spPr>
          <a:xfrm>
            <a:off x="457200" y="1503163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</a:rPr>
              <a:t>0.5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292BFC-ECEA-C627-0DB9-B262B993C1D9}"/>
              </a:ext>
            </a:extLst>
          </p:cNvPr>
          <p:cNvSpPr txBox="1"/>
          <p:nvPr/>
        </p:nvSpPr>
        <p:spPr>
          <a:xfrm>
            <a:off x="473090" y="2098450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</a:rPr>
              <a:t>0.3</a:t>
            </a:r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042043D7-A979-D261-24DE-02997A02DC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" t="12644" r="2123"/>
          <a:stretch/>
        </p:blipFill>
        <p:spPr>
          <a:xfrm>
            <a:off x="871751" y="847624"/>
            <a:ext cx="6353845" cy="16188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8AD8A1-8A5C-C7DA-F1F8-9791963A929F}"/>
              </a:ext>
            </a:extLst>
          </p:cNvPr>
          <p:cNvSpPr txBox="1"/>
          <p:nvPr/>
        </p:nvSpPr>
        <p:spPr>
          <a:xfrm>
            <a:off x="2051720" y="930011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F0136F-474A-B210-2517-5B108B8502F3}"/>
              </a:ext>
            </a:extLst>
          </p:cNvPr>
          <p:cNvSpPr txBox="1"/>
          <p:nvPr/>
        </p:nvSpPr>
        <p:spPr>
          <a:xfrm>
            <a:off x="2016656" y="1349275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0.1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0C4C71-EE04-E744-A4E9-FA978271D3DE}"/>
              </a:ext>
            </a:extLst>
          </p:cNvPr>
          <p:cNvSpPr txBox="1"/>
          <p:nvPr/>
        </p:nvSpPr>
        <p:spPr>
          <a:xfrm>
            <a:off x="2016656" y="1719839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0.3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C7F570-180A-A3C9-10C3-EDB5A50E4CCC}"/>
              </a:ext>
            </a:extLst>
          </p:cNvPr>
          <p:cNvSpPr txBox="1"/>
          <p:nvPr/>
        </p:nvSpPr>
        <p:spPr>
          <a:xfrm>
            <a:off x="4860032" y="1292858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7030A0"/>
                </a:solidFill>
              </a:rPr>
              <a:t>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F93F30-3DF0-9F6C-C066-E95C83FF862D}"/>
                  </a:ext>
                </a:extLst>
              </p:cNvPr>
              <p:cNvSpPr txBox="1"/>
              <p:nvPr/>
            </p:nvSpPr>
            <p:spPr>
              <a:xfrm>
                <a:off x="513489" y="2548867"/>
                <a:ext cx="4563109" cy="2741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1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11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1×0.2</m:t>
                          </m:r>
                        </m:e>
                      </m:d>
                      <m:r>
                        <a:rPr lang="en-GB" sz="11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0.5 × 0.1</m:t>
                          </m:r>
                        </m:e>
                      </m:d>
                      <m:r>
                        <a:rPr lang="en-GB" sz="11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0.3 × 0.3</m:t>
                          </m:r>
                        </m:e>
                      </m:d>
                      <m:r>
                        <a:rPr lang="en-GB" sz="1100" i="1">
                          <a:latin typeface="Cambria Math" panose="02040503050406030204" pitchFamily="18" charset="0"/>
                        </a:rPr>
                        <m:t>=0.34</m:t>
                      </m:r>
                    </m:oMath>
                  </m:oMathPara>
                </a14:m>
                <a:endParaRPr lang="en-GB" sz="1100" i="1" dirty="0">
                  <a:latin typeface="Cambria Math" panose="02040503050406030204" pitchFamily="18" charset="0"/>
                </a:endParaRPr>
              </a:p>
              <a:p>
                <a:endParaRPr lang="en-GB" sz="11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1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1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1100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GB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11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1100" i="1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GB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1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100" i="1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GB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0.34</m:t>
                          </m:r>
                        </m:e>
                      </m:d>
                      <m:r>
                        <a:rPr lang="en-GB" sz="11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1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100" i="1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GB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100" i="1">
                                  <a:latin typeface="Cambria Math" panose="02040503050406030204" pitchFamily="18" charset="0"/>
                                </a:rPr>
                                <m:t>0, 0.34</m:t>
                              </m:r>
                            </m:e>
                          </m:d>
                        </m:e>
                      </m:func>
                      <m:r>
                        <a:rPr lang="en-GB" sz="1100" i="1">
                          <a:latin typeface="Cambria Math" panose="02040503050406030204" pitchFamily="18" charset="0"/>
                        </a:rPr>
                        <m:t>=0.34</m:t>
                      </m:r>
                    </m:oMath>
                  </m:oMathPara>
                </a14:m>
                <a:endParaRPr lang="en-GB" sz="1100" i="1" dirty="0">
                  <a:latin typeface="Cambria Math" panose="02040503050406030204" pitchFamily="18" charset="0"/>
                </a:endParaRPr>
              </a:p>
              <a:p>
                <a:endParaRPr lang="en-GB" sz="11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100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GB" sz="1100" i="1">
                          <a:latin typeface="Cambria Math" panose="02040503050406030204" pitchFamily="18" charset="0"/>
                        </a:rPr>
                        <m:t>=0.34 × 0.5=0.17</m:t>
                      </m:r>
                    </m:oMath>
                  </m:oMathPara>
                </a14:m>
                <a:endParaRPr lang="en-GB" sz="1100" i="1" dirty="0">
                  <a:latin typeface="Cambria Math" panose="02040503050406030204" pitchFamily="18" charset="0"/>
                </a:endParaRPr>
              </a:p>
              <a:p>
                <a:endParaRPr lang="en-GB" sz="11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100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sz="11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(0.75−0.17)</m:t>
                          </m:r>
                        </m:e>
                        <m:sup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1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sz="1100" i="1">
                          <a:latin typeface="Cambria Math" panose="02040503050406030204" pitchFamily="18" charset="0"/>
                        </a:rPr>
                        <m:t>0.3364</m:t>
                      </m:r>
                    </m:oMath>
                  </m:oMathPara>
                </a14:m>
                <a:endParaRPr lang="en-GB" sz="1100" i="1" dirty="0">
                  <a:latin typeface="Cambria Math" panose="02040503050406030204" pitchFamily="18" charset="0"/>
                </a:endParaRPr>
              </a:p>
              <a:p>
                <a:endParaRPr lang="en-GB" sz="11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100" i="1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GB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100" i="1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sub>
                      </m:sSub>
                      <m:r>
                        <a:rPr lang="en-GB" sz="1100" i="1">
                          <a:latin typeface="Cambria Math" panose="02040503050406030204" pitchFamily="18" charset="0"/>
                        </a:rPr>
                        <m:t>=2 × </m:t>
                      </m:r>
                      <m:d>
                        <m:dPr>
                          <m:ctrlPr>
                            <a:rPr lang="en-GB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100" i="1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1100" i="1">
                          <a:latin typeface="Cambria Math" panose="02040503050406030204" pitchFamily="18" charset="0"/>
                        </a:rPr>
                        <m:t>=2 × </m:t>
                      </m:r>
                      <m:d>
                        <m:dPr>
                          <m:ctrlPr>
                            <a:rPr lang="en-GB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1100" i="1">
                          <a:latin typeface="Cambria Math" panose="02040503050406030204" pitchFamily="18" charset="0"/>
                        </a:rPr>
                        <m:t>=2 × </m:t>
                      </m:r>
                      <m:d>
                        <m:dPr>
                          <m:ctrlPr>
                            <a:rPr lang="en-GB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0.75 −0.17</m:t>
                          </m:r>
                        </m:e>
                      </m:d>
                      <m:r>
                        <a:rPr lang="en-GB" sz="1100" i="1">
                          <a:latin typeface="Cambria Math" panose="02040503050406030204" pitchFamily="18" charset="0"/>
                        </a:rPr>
                        <m:t>=1.16 </m:t>
                      </m:r>
                    </m:oMath>
                  </m:oMathPara>
                </a14:m>
                <a:endParaRPr lang="en-GB" sz="1100" i="1" dirty="0">
                  <a:latin typeface="Cambria Math" panose="02040503050406030204" pitchFamily="18" charset="0"/>
                </a:endParaRPr>
              </a:p>
              <a:p>
                <a:endParaRPr lang="en-GB" sz="11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1100" i="1">
                        <a:latin typeface="Cambria Math" panose="02040503050406030204" pitchFamily="18" charset="0"/>
                      </a:rPr>
                      <m:t>𝑔𝑟𝑎</m:t>
                    </m:r>
                    <m:sSub>
                      <m:sSubPr>
                        <m:ctrlPr>
                          <a:rPr lang="en-GB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1100" i="1">
                        <a:latin typeface="Cambria Math" panose="02040503050406030204" pitchFamily="18" charset="0"/>
                      </a:rPr>
                      <m:t>=0.5 ×</m:t>
                    </m:r>
                    <m:r>
                      <a:rPr lang="en-GB" sz="1100" i="1">
                        <a:latin typeface="Cambria Math" panose="02040503050406030204" pitchFamily="18" charset="0"/>
                      </a:rPr>
                      <m:t>𝑔𝑟𝑎</m:t>
                    </m:r>
                    <m:sSub>
                      <m:sSubPr>
                        <m:ctrlPr>
                          <a:rPr lang="en-GB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GB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1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1100" i="1">
                                <a:latin typeface="Cambria Math" panose="02040503050406030204" pitchFamily="18" charset="0"/>
                              </a:rPr>
                              <m:t>𝑝𝑟𝑒𝑑</m:t>
                            </m:r>
                          </m:sub>
                        </m:sSub>
                      </m:sub>
                    </m:sSub>
                    <m:r>
                      <a:rPr lang="en-GB" sz="1100" i="1">
                        <a:latin typeface="Cambria Math" panose="02040503050406030204" pitchFamily="18" charset="0"/>
                      </a:rPr>
                      <m:t>=0.5 × 1.16=</m:t>
                    </m:r>
                    <m:r>
                      <a:rPr lang="en-GB" sz="110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0.58 </m:t>
                    </m:r>
                  </m:oMath>
                </a14:m>
                <a:r>
                  <a:rPr lang="en-GB" sz="1100" dirty="0">
                    <a:latin typeface="Cambria Math" panose="02040503050406030204" pitchFamily="18" charset="0"/>
                  </a:rPr>
                  <a:t> </a:t>
                </a:r>
              </a:p>
              <a:p>
                <a:endParaRPr lang="en-GB" sz="11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100" i="1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sz="1100" i="1">
                          <a:latin typeface="Cambria Math" panose="02040503050406030204" pitchFamily="18" charset="0"/>
                        </a:rPr>
                        <m:t>=0.34 ×</m:t>
                      </m:r>
                      <m:r>
                        <a:rPr lang="en-GB" sz="1100" i="1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GB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100" i="1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sub>
                      </m:sSub>
                      <m:r>
                        <a:rPr lang="en-GB" sz="1100" i="1">
                          <a:latin typeface="Cambria Math" panose="02040503050406030204" pitchFamily="18" charset="0"/>
                        </a:rPr>
                        <m:t>=0.34 × </m:t>
                      </m:r>
                      <m:r>
                        <a:rPr lang="en-GB" sz="1100" i="0">
                          <a:latin typeface="Cambria Math" panose="02040503050406030204" pitchFamily="18" charset="0"/>
                        </a:rPr>
                        <m:t>1.16=</m:t>
                      </m:r>
                      <m:r>
                        <m:rPr>
                          <m:nor/>
                        </m:rPr>
                        <a:rPr lang="en-GB" sz="11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0.3944</m:t>
                      </m:r>
                    </m:oMath>
                  </m:oMathPara>
                </a14:m>
                <a:endParaRPr lang="en-GB" sz="1100" dirty="0">
                  <a:latin typeface="Cambria Math" panose="02040503050406030204" pitchFamily="18" charset="0"/>
                </a:endParaRPr>
              </a:p>
              <a:p>
                <a:endParaRPr lang="en-GB" sz="11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100" i="1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GB" sz="1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1100" i="1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GB" sz="1100" i="1">
                          <a:latin typeface="Cambria Math" panose="02040503050406030204" pitchFamily="18" charset="0"/>
                        </a:rPr>
                        <m:t>11 ×</m:t>
                      </m:r>
                      <m:r>
                        <a:rPr lang="en-GB" sz="1100" i="1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sz="1100" i="1">
                          <a:latin typeface="Cambria Math" panose="02040503050406030204" pitchFamily="18" charset="0"/>
                        </a:rPr>
                        <m:t>=0.2 × </m:t>
                      </m:r>
                      <m:r>
                        <a:rPr lang="en-GB" sz="1100" i="0">
                          <a:latin typeface="Cambria Math" panose="02040503050406030204" pitchFamily="18" charset="0"/>
                        </a:rPr>
                        <m:t>0.394=</m:t>
                      </m:r>
                      <m:r>
                        <m:rPr>
                          <m:nor/>
                        </m:rPr>
                        <a:rPr lang="en-GB" sz="11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0.0788</m:t>
                      </m:r>
                    </m:oMath>
                  </m:oMathPara>
                </a14:m>
                <a:endParaRPr lang="en-GB" sz="11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F93F30-3DF0-9F6C-C066-E95C83FF8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489" y="2548867"/>
                <a:ext cx="4563109" cy="2741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5701A993-2417-1A73-8C41-EF37BD2C78EA}"/>
              </a:ext>
            </a:extLst>
          </p:cNvPr>
          <p:cNvSpPr txBox="1"/>
          <p:nvPr/>
        </p:nvSpPr>
        <p:spPr>
          <a:xfrm>
            <a:off x="7731454" y="1138969"/>
            <a:ext cx="1491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</a:rPr>
              <a:t>y = 0.75 (output)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2A7967-BE35-E2F6-272E-79E58CCFFFA0}"/>
              </a:ext>
            </a:extLst>
          </p:cNvPr>
          <p:cNvSpPr txBox="1"/>
          <p:nvPr/>
        </p:nvSpPr>
        <p:spPr>
          <a:xfrm>
            <a:off x="117063" y="697260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</a:rPr>
              <a:t>input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9D38C2-C588-13A7-DAAF-38DA4454E1E3}"/>
              </a:ext>
            </a:extLst>
          </p:cNvPr>
          <p:cNvSpPr txBox="1"/>
          <p:nvPr/>
        </p:nvSpPr>
        <p:spPr>
          <a:xfrm>
            <a:off x="7731454" y="1662021"/>
            <a:ext cx="13131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</a:rPr>
              <a:t>loss = (y – o)2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B19557-CDC6-DBDC-9F8A-9EFBB4CD8105}"/>
                  </a:ext>
                </a:extLst>
              </p:cNvPr>
              <p:cNvSpPr txBox="1"/>
              <p:nvPr/>
            </p:nvSpPr>
            <p:spPr>
              <a:xfrm>
                <a:off x="4729882" y="2006570"/>
                <a:ext cx="1773731" cy="3492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B19557-CDC6-DBDC-9F8A-9EFBB4CD8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882" y="2006570"/>
                <a:ext cx="1773731" cy="349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5BF9CD-C608-277F-49EE-2EA1FBD6DCC6}"/>
                  </a:ext>
                </a:extLst>
              </p:cNvPr>
              <p:cNvSpPr txBox="1"/>
              <p:nvPr/>
            </p:nvSpPr>
            <p:spPr>
              <a:xfrm>
                <a:off x="1229543" y="663848"/>
                <a:ext cx="20774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5BF9CD-C608-277F-49EE-2EA1FBD6D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543" y="663848"/>
                <a:ext cx="207748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B359D1-0555-0477-41EA-3939E6697B2A}"/>
                  </a:ext>
                </a:extLst>
              </p:cNvPr>
              <p:cNvSpPr txBox="1"/>
              <p:nvPr/>
            </p:nvSpPr>
            <p:spPr>
              <a:xfrm>
                <a:off x="2883513" y="663848"/>
                <a:ext cx="19442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B359D1-0555-0477-41EA-3939E6697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513" y="663848"/>
                <a:ext cx="194421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6C0D1D-7E25-1074-B160-ED55053817B9}"/>
                  </a:ext>
                </a:extLst>
              </p:cNvPr>
              <p:cNvSpPr txBox="1"/>
              <p:nvPr/>
            </p:nvSpPr>
            <p:spPr>
              <a:xfrm>
                <a:off x="4608038" y="621497"/>
                <a:ext cx="46145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6C0D1D-7E25-1074-B160-ED5505381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038" y="621497"/>
                <a:ext cx="461453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7CE28F-0DCB-3B48-E871-A7A6F46FCD2B}"/>
                  </a:ext>
                </a:extLst>
              </p:cNvPr>
              <p:cNvSpPr txBox="1"/>
              <p:nvPr/>
            </p:nvSpPr>
            <p:spPr>
              <a:xfrm>
                <a:off x="5550620" y="642673"/>
                <a:ext cx="46145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7CE28F-0DCB-3B48-E871-A7A6F46FC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620" y="642673"/>
                <a:ext cx="461453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8A003F-E169-41B4-2035-EAD313EA755A}"/>
              </a:ext>
            </a:extLst>
          </p:cNvPr>
          <p:cNvCxnSpPr>
            <a:cxnSpLocks/>
          </p:cNvCxnSpPr>
          <p:nvPr/>
        </p:nvCxnSpPr>
        <p:spPr>
          <a:xfrm flipV="1">
            <a:off x="2016656" y="985292"/>
            <a:ext cx="468196" cy="553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B8E41D3-EE72-3591-6760-0B599728D343}"/>
              </a:ext>
            </a:extLst>
          </p:cNvPr>
          <p:cNvCxnSpPr>
            <a:cxnSpLocks/>
          </p:cNvCxnSpPr>
          <p:nvPr/>
        </p:nvCxnSpPr>
        <p:spPr>
          <a:xfrm flipV="1">
            <a:off x="3591080" y="978314"/>
            <a:ext cx="468196" cy="553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08EB45F-7CC0-7C63-6756-0C92411B5C59}"/>
              </a:ext>
            </a:extLst>
          </p:cNvPr>
          <p:cNvCxnSpPr>
            <a:cxnSpLocks/>
          </p:cNvCxnSpPr>
          <p:nvPr/>
        </p:nvCxnSpPr>
        <p:spPr>
          <a:xfrm flipV="1">
            <a:off x="6635690" y="961106"/>
            <a:ext cx="468196" cy="553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DB2C92F-C155-DBA1-0CA5-8500CE3A7A5F}"/>
              </a:ext>
            </a:extLst>
          </p:cNvPr>
          <p:cNvCxnSpPr>
            <a:cxnSpLocks/>
          </p:cNvCxnSpPr>
          <p:nvPr/>
        </p:nvCxnSpPr>
        <p:spPr>
          <a:xfrm flipV="1">
            <a:off x="7592679" y="954883"/>
            <a:ext cx="468196" cy="553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7BCF997-E723-0F70-4C73-9349D7DDED01}"/>
              </a:ext>
            </a:extLst>
          </p:cNvPr>
          <p:cNvCxnSpPr>
            <a:cxnSpLocks/>
          </p:cNvCxnSpPr>
          <p:nvPr/>
        </p:nvCxnSpPr>
        <p:spPr>
          <a:xfrm flipH="1">
            <a:off x="5374537" y="1969798"/>
            <a:ext cx="484419" cy="0"/>
          </a:xfrm>
          <a:prstGeom prst="straightConnector1">
            <a:avLst/>
          </a:prstGeom>
          <a:ln>
            <a:solidFill>
              <a:srgbClr val="FF66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8F8F067-F70A-5F10-3699-3B0A2251754C}"/>
              </a:ext>
            </a:extLst>
          </p:cNvPr>
          <p:cNvSpPr txBox="1"/>
          <p:nvPr/>
        </p:nvSpPr>
        <p:spPr>
          <a:xfrm>
            <a:off x="5949238" y="2577967"/>
            <a:ext cx="316945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w</a:t>
            </a:r>
            <a:r>
              <a:rPr lang="en-GB" sz="1400" baseline="-25000" dirty="0"/>
              <a:t>11</a:t>
            </a:r>
            <a:r>
              <a:rPr lang="en-GB" sz="1400" dirty="0"/>
              <a:t> = w</a:t>
            </a:r>
            <a:r>
              <a:rPr lang="en-GB" sz="1400" baseline="-25000" dirty="0"/>
              <a:t>11</a:t>
            </a:r>
            <a:r>
              <a:rPr lang="en-GB" sz="1400" dirty="0"/>
              <a:t> – (</a:t>
            </a:r>
            <a:r>
              <a:rPr lang="en-GB" sz="1400" dirty="0" err="1"/>
              <a:t>learning_rate</a:t>
            </a:r>
            <a:r>
              <a:rPr lang="en-GB" sz="1400" dirty="0"/>
              <a:t> * grad_w</a:t>
            </a:r>
            <a:r>
              <a:rPr lang="en-GB" sz="1400" baseline="-25000" dirty="0"/>
              <a:t>11</a:t>
            </a:r>
            <a:r>
              <a:rPr lang="en-GB" sz="1400" dirty="0"/>
              <a:t>)</a:t>
            </a:r>
          </a:p>
          <a:p>
            <a:r>
              <a:rPr lang="en-GB" sz="1400" dirty="0"/>
              <a:t>w</a:t>
            </a:r>
            <a:r>
              <a:rPr lang="en-GB" sz="1400" baseline="-25000" dirty="0"/>
              <a:t>12</a:t>
            </a:r>
            <a:r>
              <a:rPr lang="en-GB" sz="1400" dirty="0"/>
              <a:t> = w</a:t>
            </a:r>
            <a:r>
              <a:rPr lang="en-GB" sz="1400" baseline="-25000" dirty="0"/>
              <a:t>12</a:t>
            </a:r>
            <a:r>
              <a:rPr lang="en-GB" sz="1400" dirty="0"/>
              <a:t> – (</a:t>
            </a:r>
            <a:r>
              <a:rPr lang="en-GB" sz="1400" dirty="0" err="1"/>
              <a:t>learning_rate</a:t>
            </a:r>
            <a:r>
              <a:rPr lang="en-GB" sz="1400" dirty="0"/>
              <a:t> * grad_w</a:t>
            </a:r>
            <a:r>
              <a:rPr lang="en-GB" sz="1400" baseline="-25000" dirty="0"/>
              <a:t>12</a:t>
            </a:r>
            <a:r>
              <a:rPr lang="en-GB" sz="1400" dirty="0"/>
              <a:t>)</a:t>
            </a:r>
          </a:p>
          <a:p>
            <a:r>
              <a:rPr lang="en-GB" sz="1400" dirty="0"/>
              <a:t>w</a:t>
            </a:r>
            <a:r>
              <a:rPr lang="en-GB" sz="1400" baseline="-25000" dirty="0"/>
              <a:t>13</a:t>
            </a:r>
            <a:r>
              <a:rPr lang="en-GB" sz="1400" dirty="0"/>
              <a:t> = w</a:t>
            </a:r>
            <a:r>
              <a:rPr lang="en-GB" sz="1400" baseline="-25000" dirty="0"/>
              <a:t>13</a:t>
            </a:r>
            <a:r>
              <a:rPr lang="en-GB" sz="1400" dirty="0"/>
              <a:t> – (</a:t>
            </a:r>
            <a:r>
              <a:rPr lang="en-GB" sz="1400" dirty="0" err="1"/>
              <a:t>learning_rate</a:t>
            </a:r>
            <a:r>
              <a:rPr lang="en-GB" sz="1400" dirty="0"/>
              <a:t> * grad_w</a:t>
            </a:r>
            <a:r>
              <a:rPr lang="en-GB" sz="1400" baseline="-25000" dirty="0"/>
              <a:t>13</a:t>
            </a:r>
            <a:r>
              <a:rPr lang="en-GB" sz="1400" dirty="0"/>
              <a:t>)</a:t>
            </a:r>
          </a:p>
          <a:p>
            <a:endParaRPr lang="en-GB" sz="1400" dirty="0"/>
          </a:p>
          <a:p>
            <a:r>
              <a:rPr lang="en-GB" sz="1400" dirty="0"/>
              <a:t>w</a:t>
            </a:r>
            <a:r>
              <a:rPr lang="en-GB" sz="1400" baseline="-25000" dirty="0"/>
              <a:t>2</a:t>
            </a:r>
            <a:r>
              <a:rPr lang="en-GB" sz="1400" dirty="0"/>
              <a:t> = w</a:t>
            </a:r>
            <a:r>
              <a:rPr lang="en-GB" sz="1400" baseline="-25000" dirty="0"/>
              <a:t>2</a:t>
            </a:r>
            <a:r>
              <a:rPr lang="en-GB" sz="1400" dirty="0"/>
              <a:t> – (</a:t>
            </a:r>
            <a:r>
              <a:rPr lang="en-GB" sz="1400" dirty="0" err="1"/>
              <a:t>learning_rate</a:t>
            </a:r>
            <a:r>
              <a:rPr lang="en-GB" sz="1400" dirty="0"/>
              <a:t> * grad_w2)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29ABC8C-0C7D-8B5A-C57F-6F8F0CE58D12}"/>
                  </a:ext>
                </a:extLst>
              </p14:cNvPr>
              <p14:cNvContentPartPr/>
              <p14:nvPr/>
            </p14:nvContentPartPr>
            <p14:xfrm>
              <a:off x="2944440" y="930960"/>
              <a:ext cx="5626800" cy="35161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29ABC8C-0C7D-8B5A-C57F-6F8F0CE58D1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35080" y="921600"/>
                <a:ext cx="5645520" cy="353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5289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1BFF80-518D-924B-9D32-CA06E4BBE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neuron vs biological neuron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6F9BDE-5AA1-D34F-B323-FFA871F79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80F9-0E08-3C4F-9F14-79BF2B78232D}" type="slidenum">
              <a:rPr lang="en-GB" altLang="en-US" smtClean="0"/>
              <a:pPr/>
              <a:t>4</a:t>
            </a:fld>
            <a:endParaRPr lang="en-GB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9DD9C38-12C6-A447-81EA-366049D95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753" y="957544"/>
            <a:ext cx="3675392" cy="193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09895E8-71E6-0D4C-8783-03D46CD337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8" t="4907" r="9271" b="9242"/>
          <a:stretch/>
        </p:blipFill>
        <p:spPr>
          <a:xfrm>
            <a:off x="2651787" y="2970640"/>
            <a:ext cx="3300367" cy="250394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C8C8144-1EAB-BC20-9B0B-43AF2C39E500}"/>
                  </a:ext>
                </a:extLst>
              </p14:cNvPr>
              <p14:cNvContentPartPr/>
              <p14:nvPr/>
            </p14:nvContentPartPr>
            <p14:xfrm>
              <a:off x="4869000" y="3733200"/>
              <a:ext cx="1168200" cy="840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C8C8144-1EAB-BC20-9B0B-43AF2C39E50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59640" y="3723840"/>
                <a:ext cx="1186920" cy="85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5459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1B78B3-1817-653F-3C13-C2B2939A1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rate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5662C5-EC6C-0D28-BEB8-27B5775B1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Learning rate is a hyperparameter that controls the change of weights in neural networks with respect to the gradient. </a:t>
            </a:r>
          </a:p>
          <a:p>
            <a:r>
              <a:rPr lang="en-GB" dirty="0"/>
              <a:t>Learning rate scales the magnitude of change for the weights. </a:t>
            </a:r>
          </a:p>
          <a:p>
            <a:endParaRPr lang="en-GB" dirty="0"/>
          </a:p>
          <a:p>
            <a:r>
              <a:rPr lang="en-GB" dirty="0"/>
              <a:t>For example: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938420-F27C-0888-6A18-B059A78DF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40</a:t>
            </a:fld>
            <a:endParaRPr lang="en-GB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E3A7BE-97E2-728D-F05C-0426D8BD2B23}"/>
              </a:ext>
            </a:extLst>
          </p:cNvPr>
          <p:cNvSpPr txBox="1"/>
          <p:nvPr/>
        </p:nvSpPr>
        <p:spPr>
          <a:xfrm>
            <a:off x="1115616" y="3433564"/>
            <a:ext cx="30540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w1 = w1 – (</a:t>
            </a:r>
            <a:r>
              <a:rPr lang="en-GB" sz="1400" dirty="0" err="1"/>
              <a:t>learning_rate</a:t>
            </a:r>
            <a:r>
              <a:rPr lang="en-GB" sz="1400" dirty="0"/>
              <a:t> * grad_w1)</a:t>
            </a:r>
          </a:p>
          <a:p>
            <a:endParaRPr lang="en-GB" sz="1400" dirty="0"/>
          </a:p>
          <a:p>
            <a:r>
              <a:rPr lang="en-GB" sz="1400" dirty="0"/>
              <a:t>w2 = w2 – (</a:t>
            </a:r>
            <a:r>
              <a:rPr lang="en-GB" sz="1400" dirty="0" err="1"/>
              <a:t>learning_rate</a:t>
            </a:r>
            <a:r>
              <a:rPr lang="en-GB" sz="1400" dirty="0"/>
              <a:t> * grad_w2)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C52B886-3365-CB24-9521-4C9106963C60}"/>
                  </a:ext>
                </a:extLst>
              </p14:cNvPr>
              <p14:cNvContentPartPr/>
              <p14:nvPr/>
            </p14:nvContentPartPr>
            <p14:xfrm>
              <a:off x="2653560" y="1333080"/>
              <a:ext cx="1366920" cy="141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C52B886-3365-CB24-9521-4C9106963C6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44200" y="1323720"/>
                <a:ext cx="1385640" cy="16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33272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BF4BE-8B93-9230-1ECF-BAED0728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choose a learning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43205-9F83-CE59-EF1A-E1D03E8FD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are various ways to choose and optimise the learning rate.</a:t>
            </a:r>
          </a:p>
          <a:p>
            <a:r>
              <a:rPr lang="en-GB" dirty="0"/>
              <a:t>A simple approach is to start with a relatively large value (e.g. 0.01 or 0.1) and then (exponentially) reduce it over iterations.</a:t>
            </a:r>
          </a:p>
          <a:p>
            <a:r>
              <a:rPr lang="en-GB" dirty="0"/>
              <a:t>With dynamic learning rates, if the learning decreases too rapidly, it would affect the network convergence (i.e. finding an optimal solution). </a:t>
            </a:r>
          </a:p>
          <a:p>
            <a:r>
              <a:rPr lang="en-GB" dirty="0"/>
              <a:t>If (a large) learning rate changes too slowly, the network may fail to converge to a good enough solution since noise (noise in samples than causes noisy gradients) could keep on driving the network away from an optimal solution.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7FDCA-57B8-B87B-D91D-2F70CFA6E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41</a:t>
            </a:fld>
            <a:endParaRPr lang="en-GB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6791187-7CE1-344A-9C0D-8A05B1925E23}"/>
                  </a:ext>
                </a:extLst>
              </p14:cNvPr>
              <p14:cNvContentPartPr/>
              <p14:nvPr/>
            </p14:nvContentPartPr>
            <p14:xfrm>
              <a:off x="1256400" y="4056480"/>
              <a:ext cx="5445000" cy="3528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6791187-7CE1-344A-9C0D-8A05B1925E2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7040" y="4047120"/>
                <a:ext cx="5463720" cy="37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98277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FC6A0-858F-E282-9E35-4E6CC5030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Exploding and vanishing gradients*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7EE39-EA94-1B58-26E9-9030AC8B2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42</a:t>
            </a:fld>
            <a:endParaRPr lang="en-GB" altLang="en-US" dirty="0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09C6428B-9917-8361-B743-2FBA4824D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823" y="1489348"/>
            <a:ext cx="4469482" cy="22168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E244E3-3A8C-F7FE-6E1F-F003BA961146}"/>
              </a:ext>
            </a:extLst>
          </p:cNvPr>
          <p:cNvSpPr txBox="1"/>
          <p:nvPr/>
        </p:nvSpPr>
        <p:spPr>
          <a:xfrm>
            <a:off x="430730" y="1201316"/>
            <a:ext cx="446948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0" u="none" strike="noStrike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The objective function </a:t>
            </a:r>
            <a:r>
              <a:rPr lang="en-GB" dirty="0">
                <a:solidFill>
                  <a:srgbClr val="000000"/>
                </a:solidFill>
                <a:latin typeface="Gill Sans MT" panose="020B0502020104020203" pitchFamily="34" charset="77"/>
              </a:rPr>
              <a:t>for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 highly nonlinear deep neural networks or for recurrent neural networks often contains sharp nonlinearities in parameter space resulting from the multiplication of several parameters. </a:t>
            </a:r>
          </a:p>
          <a:p>
            <a:pPr algn="l"/>
            <a:endParaRPr lang="en-GB" dirty="0">
              <a:solidFill>
                <a:srgbClr val="000000"/>
              </a:solidFill>
              <a:latin typeface="Gill Sans MT" panose="020B0502020104020203" pitchFamily="34" charset="77"/>
            </a:endParaRPr>
          </a:p>
          <a:p>
            <a:pPr algn="l"/>
            <a:r>
              <a:rPr lang="en-GB" b="0" i="0" u="none" strike="noStrike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These nonlinearities give rise to very</a:t>
            </a:r>
          </a:p>
          <a:p>
            <a:pPr algn="l"/>
            <a:r>
              <a:rPr lang="en-GB" b="0" i="0" u="none" strike="noStrike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high derivatives in some places. </a:t>
            </a:r>
          </a:p>
          <a:p>
            <a:pPr algn="l"/>
            <a:endParaRPr lang="en-GB" dirty="0">
              <a:solidFill>
                <a:srgbClr val="000000"/>
              </a:solidFill>
              <a:latin typeface="Gill Sans MT" panose="020B0502020104020203" pitchFamily="34" charset="77"/>
            </a:endParaRPr>
          </a:p>
          <a:p>
            <a:pPr algn="l"/>
            <a:r>
              <a:rPr lang="en-GB" b="0" i="0" u="none" strike="noStrike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When the parameters get close to such a cliﬀ region, a gradient descent update can catapult the parameters very far, possibly losing most of the optimisation work that has been done.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650982-F5B3-7017-EB9A-D124874CF39E}"/>
              </a:ext>
            </a:extLst>
          </p:cNvPr>
          <p:cNvSpPr txBox="1"/>
          <p:nvPr/>
        </p:nvSpPr>
        <p:spPr>
          <a:xfrm>
            <a:off x="611560" y="5344262"/>
            <a:ext cx="7416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/>
              <a:t>Source: Adapted from Goodfellow et al., deep Learning, </a:t>
            </a:r>
            <a:r>
              <a:rPr lang="en-GB" sz="900" dirty="0">
                <a:hlinkClick r:id="rId3"/>
              </a:rPr>
              <a:t>https://www.deeplearningbook.org/contents/optimization.html</a:t>
            </a:r>
            <a:endParaRPr lang="en-GB" sz="900" dirty="0"/>
          </a:p>
          <a:p>
            <a:r>
              <a:rPr lang="en-GB" sz="900" dirty="0"/>
              <a:t>Original figure from (</a:t>
            </a:r>
            <a:r>
              <a:rPr lang="en-GB" sz="900" dirty="0" err="1"/>
              <a:t>Pascanu</a:t>
            </a:r>
            <a:r>
              <a:rPr lang="en-GB" sz="900" dirty="0"/>
              <a:t> </a:t>
            </a:r>
            <a:r>
              <a:rPr lang="en-GB" sz="900" i="1" dirty="0"/>
              <a:t>et al</a:t>
            </a:r>
            <a:r>
              <a:rPr lang="en-GB" sz="900" dirty="0"/>
              <a:t>., 2013)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0C8CC99-56CD-DA09-B197-9A7A1C3354B1}"/>
                  </a:ext>
                </a:extLst>
              </p14:cNvPr>
              <p14:cNvContentPartPr/>
              <p14:nvPr/>
            </p14:nvContentPartPr>
            <p14:xfrm>
              <a:off x="4702320" y="310320"/>
              <a:ext cx="3901680" cy="2739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0C8CC99-56CD-DA09-B197-9A7A1C3354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92960" y="300960"/>
                <a:ext cx="3920400" cy="275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93028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FF14C-9D1B-6A2A-6670-C79FFE7CC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Momentum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DBA4F3-38FD-465C-C610-C5D8CAE61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/>
                <a:r>
                  <a:rPr lang="en-GB" b="0" i="0" u="none" strike="noStrike" dirty="0">
                    <a:solidFill>
                      <a:srgbClr val="000000"/>
                    </a:solidFill>
                    <a:effectLst/>
                  </a:rPr>
                  <a:t>While stochastic gradient descent remains a popular optimisation strategy, learning with it can sometimes be slow. The method of momentum (</a:t>
                </a:r>
                <a:r>
                  <a:rPr lang="en-GB" b="0" i="0" u="none" strike="noStrike" dirty="0" err="1">
                    <a:solidFill>
                      <a:srgbClr val="0070C0"/>
                    </a:solidFill>
                    <a:effectLst/>
                  </a:rPr>
                  <a:t>Polyak</a:t>
                </a:r>
                <a:r>
                  <a:rPr lang="en-GB" b="0" i="0" u="none" strike="noStrike" dirty="0">
                    <a:solidFill>
                      <a:srgbClr val="0070C0"/>
                    </a:solidFill>
                    <a:effectLst/>
                  </a:rPr>
                  <a:t>, 1964</a:t>
                </a:r>
                <a:r>
                  <a:rPr lang="en-GB" b="0" i="0" u="none" strike="noStrike" dirty="0">
                    <a:solidFill>
                      <a:srgbClr val="000000"/>
                    </a:solidFill>
                    <a:effectLst/>
                  </a:rPr>
                  <a:t>) is designed to accelerate learning.</a:t>
                </a:r>
              </a:p>
              <a:p>
                <a:pPr algn="l"/>
                <a:r>
                  <a:rPr lang="en-GB" b="0" i="0" u="none" strike="noStrike" dirty="0">
                    <a:solidFill>
                      <a:srgbClr val="000000"/>
                    </a:solidFill>
                    <a:effectLst/>
                  </a:rPr>
                  <a:t>The momentum algorithm accumulates an exponentially decaying moving average of past gradients and continues to move in</a:t>
                </a:r>
                <a:r>
                  <a:rPr lang="en-GB" b="0" i="0" u="none" strike="noStrike" dirty="0">
                    <a:effectLst/>
                  </a:rPr>
                  <a:t> </a:t>
                </a:r>
                <a:r>
                  <a:rPr lang="en-GB" b="0" i="0" u="none" strike="noStrike" dirty="0">
                    <a:solidFill>
                      <a:srgbClr val="000000"/>
                    </a:solidFill>
                    <a:effectLst/>
                  </a:rPr>
                  <a:t>their</a:t>
                </a:r>
                <a:r>
                  <a:rPr lang="en-GB" b="0" i="0" u="none" strike="noStrike" dirty="0">
                    <a:effectLst/>
                  </a:rPr>
                  <a:t> </a:t>
                </a:r>
                <a:r>
                  <a:rPr lang="en-GB" b="0" i="0" u="none" strike="noStrike" dirty="0">
                    <a:solidFill>
                      <a:srgbClr val="000000"/>
                    </a:solidFill>
                    <a:effectLst/>
                  </a:rPr>
                  <a:t>direction.</a:t>
                </a:r>
              </a:p>
              <a:p>
                <a:pPr algn="l"/>
                <a:r>
                  <a:rPr lang="en-GB" b="0" i="0" u="none" strike="noStrike" dirty="0">
                    <a:solidFill>
                      <a:srgbClr val="000000"/>
                    </a:solidFill>
                    <a:effectLst/>
                  </a:rPr>
                  <a:t>Formally, the momentum algorithm introduces a variable </a:t>
                </a:r>
                <a14:m>
                  <m:oMath xmlns:m="http://schemas.openxmlformats.org/officeDocument/2006/math">
                    <m:r>
                      <a:rPr lang="en-GB" sz="28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𝑣</m:t>
                    </m:r>
                  </m:oMath>
                </a14:m>
                <a:r>
                  <a:rPr lang="en-GB" b="0" i="0" u="none" strike="noStrike" dirty="0">
                    <a:solidFill>
                      <a:srgbClr val="000000"/>
                    </a:solidFill>
                    <a:effectLst/>
                  </a:rPr>
                  <a:t> that plays the role of velocity - it is the direction and speed at which the parameters move through parameter space.</a:t>
                </a:r>
              </a:p>
              <a:p>
                <a:pPr algn="l"/>
                <a:endParaRPr lang="en-GB" b="0" i="0" u="none" strike="noStrike" dirty="0">
                  <a:solidFill>
                    <a:srgbClr val="000000"/>
                  </a:solidFill>
                  <a:effectLst/>
                </a:endParaRPr>
              </a:p>
              <a:p>
                <a:pPr algn="l"/>
                <a:endParaRPr lang="en-GB" b="0" i="0" u="none" strike="noStrike" dirty="0">
                  <a:solidFill>
                    <a:srgbClr val="000000"/>
                  </a:solidFill>
                  <a:effectLst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DBA4F3-38FD-465C-C610-C5D8CAE61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 t="-1223" r="-6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E2D09-34CE-72A8-6EEC-32708D58F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43</a:t>
            </a:fld>
            <a:endParaRPr lang="en-GB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F21A26-D725-2B30-8CC9-2F0190AA72EA}"/>
              </a:ext>
            </a:extLst>
          </p:cNvPr>
          <p:cNvSpPr txBox="1"/>
          <p:nvPr/>
        </p:nvSpPr>
        <p:spPr>
          <a:xfrm>
            <a:off x="611560" y="5344262"/>
            <a:ext cx="741682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/>
              <a:t>Source: Goodfellow et al., deep Learning, https://</a:t>
            </a:r>
            <a:r>
              <a:rPr lang="en-GB" sz="900" dirty="0" err="1"/>
              <a:t>www.deeplearningbook.org</a:t>
            </a:r>
            <a:r>
              <a:rPr lang="en-GB" sz="900" dirty="0"/>
              <a:t>/contents/</a:t>
            </a:r>
            <a:r>
              <a:rPr lang="en-GB" sz="900" dirty="0" err="1"/>
              <a:t>optimization.html</a:t>
            </a:r>
            <a:endParaRPr lang="en-GB" sz="9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B8AB2DD-E543-91C8-15FB-87FB3968FFDF}"/>
                  </a:ext>
                </a:extLst>
              </p14:cNvPr>
              <p14:cNvContentPartPr/>
              <p14:nvPr/>
            </p14:nvContentPartPr>
            <p14:xfrm>
              <a:off x="1037520" y="2424600"/>
              <a:ext cx="6866280" cy="4334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B8AB2DD-E543-91C8-15FB-87FB3968FF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8160" y="2415240"/>
                <a:ext cx="6885000" cy="45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63985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DCA67-47C8-7FFB-3D52-D2B1BC333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SGD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784DF-0D4C-4D2B-D531-1D7BA9A59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44</a:t>
            </a:fld>
            <a:endParaRPr lang="en-GB" alt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0F9E4B8-5089-8AA0-EC82-ACA6EE215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934099"/>
            <a:ext cx="7772400" cy="32558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9B2A7A-2EA2-3976-51F9-757502D868B3}"/>
              </a:ext>
            </a:extLst>
          </p:cNvPr>
          <p:cNvSpPr txBox="1"/>
          <p:nvPr/>
        </p:nvSpPr>
        <p:spPr>
          <a:xfrm>
            <a:off x="611560" y="5344262"/>
            <a:ext cx="741682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/>
              <a:t>Source: Goodfellow et al., deep Learning, https://</a:t>
            </a:r>
            <a:r>
              <a:rPr lang="en-GB" sz="900" dirty="0" err="1"/>
              <a:t>www.deeplearningbook.org</a:t>
            </a:r>
            <a:r>
              <a:rPr lang="en-GB" sz="900" dirty="0"/>
              <a:t>/contents/</a:t>
            </a:r>
            <a:r>
              <a:rPr lang="en-GB" sz="900" dirty="0" err="1"/>
              <a:t>optimization.html</a:t>
            </a:r>
            <a:endParaRPr lang="en-GB" sz="9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BE979D8-09D4-FECC-46DC-C2375367E933}"/>
                  </a:ext>
                </a:extLst>
              </p14:cNvPr>
              <p14:cNvContentPartPr/>
              <p14:nvPr/>
            </p14:nvContentPartPr>
            <p14:xfrm>
              <a:off x="3151800" y="3196800"/>
              <a:ext cx="612720" cy="358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BE979D8-09D4-FECC-46DC-C2375367E9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42440" y="3187440"/>
                <a:ext cx="631440" cy="37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5505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069E6-C546-6F2A-B812-9629E40D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SGD with momentum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5A7361-E5E7-6D30-E8CF-6B450BFF0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45</a:t>
            </a:fld>
            <a:endParaRPr lang="en-GB" alt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23EE55B-82DB-08B4-A506-448547B4D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29308"/>
            <a:ext cx="7772400" cy="30609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BD8A50-ADD0-A833-E957-7F4F9DA9CD45}"/>
              </a:ext>
            </a:extLst>
          </p:cNvPr>
          <p:cNvSpPr txBox="1"/>
          <p:nvPr/>
        </p:nvSpPr>
        <p:spPr>
          <a:xfrm>
            <a:off x="611560" y="5344262"/>
            <a:ext cx="741682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/>
              <a:t>Source: Goodfellow et al., deep Learning, https://</a:t>
            </a:r>
            <a:r>
              <a:rPr lang="en-GB" sz="900" dirty="0" err="1"/>
              <a:t>www.deeplearningbook.org</a:t>
            </a:r>
            <a:r>
              <a:rPr lang="en-GB" sz="900" dirty="0"/>
              <a:t>/contents/</a:t>
            </a:r>
            <a:r>
              <a:rPr lang="en-GB" sz="900" dirty="0" err="1"/>
              <a:t>optimization.html</a:t>
            </a:r>
            <a:endParaRPr lang="en-GB" sz="9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8B6180A-A660-AEB6-DDE4-B38E0C511027}"/>
                  </a:ext>
                </a:extLst>
              </p14:cNvPr>
              <p14:cNvContentPartPr/>
              <p14:nvPr/>
            </p14:nvContentPartPr>
            <p14:xfrm>
              <a:off x="4097160" y="1685520"/>
              <a:ext cx="2707560" cy="1884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8B6180A-A660-AEB6-DDE4-B38E0C51102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87800" y="1676160"/>
                <a:ext cx="2726280" cy="190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90966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D50FC-0361-B5A3-B6E0-7324DEDB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Momentum*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A9843-F827-4E14-54EE-5778EC8EA4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If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GB" dirty="0"/>
                  <a:t> the momentum acts like a normal gradient decent:</a:t>
                </a:r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A9843-F827-4E14-54EE-5778EC8EA4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 t="-12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9E5F7-D038-0B07-FE44-B7C01A99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46</a:t>
            </a:fld>
            <a:endParaRPr lang="en-GB" altLang="en-US" dirty="0"/>
          </a:p>
        </p:txBody>
      </p:sp>
      <p:pic>
        <p:nvPicPr>
          <p:cNvPr id="7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9286CA93-600A-5C7C-2386-C265C79E4C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572" y="2738197"/>
            <a:ext cx="2781300" cy="25197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C2B548-2A77-BC6D-D7C7-1BEBCC049A6E}"/>
                  </a:ext>
                </a:extLst>
              </p:cNvPr>
              <p:cNvSpPr txBox="1"/>
              <p:nvPr/>
            </p:nvSpPr>
            <p:spPr>
              <a:xfrm>
                <a:off x="804670" y="3361556"/>
                <a:ext cx="38884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An example  with a non-zero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C2B548-2A77-BC6D-D7C7-1BEBCC049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70" y="3361556"/>
                <a:ext cx="3888432" cy="369332"/>
              </a:xfrm>
              <a:prstGeom prst="rect">
                <a:avLst/>
              </a:prstGeom>
              <a:blipFill>
                <a:blip r:embed="rId4"/>
                <a:stretch>
                  <a:fillRect l="-1303" t="-6667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833D6E9-FA6A-27BC-FF42-8E921BF60A1F}"/>
                  </a:ext>
                </a:extLst>
              </p14:cNvPr>
              <p14:cNvContentPartPr/>
              <p14:nvPr/>
            </p14:nvContentPartPr>
            <p14:xfrm>
              <a:off x="5751360" y="3052800"/>
              <a:ext cx="926640" cy="10155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833D6E9-FA6A-27BC-FF42-8E921BF60A1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42000" y="3043440"/>
                <a:ext cx="945360" cy="103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5659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A913B-648D-61AD-5F36-05D070848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Algorithms with adaptive learning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4B843-7332-E984-074C-1808F9FAE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GB" b="0" i="0" u="none" strike="noStrike" dirty="0">
                <a:effectLst/>
              </a:rPr>
              <a:t>The </a:t>
            </a:r>
            <a:r>
              <a:rPr lang="en-GB" u="none" strike="noStrike" dirty="0" err="1">
                <a:solidFill>
                  <a:srgbClr val="C00000"/>
                </a:solidFill>
                <a:effectLst/>
              </a:rPr>
              <a:t>AdaGrad</a:t>
            </a:r>
            <a:r>
              <a:rPr lang="en-GB" dirty="0"/>
              <a:t> </a:t>
            </a:r>
            <a:r>
              <a:rPr lang="en-GB" b="0" i="0" u="none" strike="noStrike" dirty="0">
                <a:effectLst/>
              </a:rPr>
              <a:t>algorithm adapts the learning rates of all model parameters by scaling them inversely proportional to the square root of the sum of all the historical squared values of the gradient (</a:t>
            </a:r>
            <a:r>
              <a:rPr lang="en-GB" b="0" i="0" u="none" strike="noStrike" dirty="0" err="1">
                <a:effectLst/>
              </a:rPr>
              <a:t>Duchi</a:t>
            </a:r>
            <a:r>
              <a:rPr lang="en-GB" b="0" i="0" u="none" strike="noStrike" dirty="0">
                <a:effectLst/>
              </a:rPr>
              <a:t> et al.,2011).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49B2B-9FB5-BDC5-3EB1-6EFC0D35E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47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EE007-41D1-E7AD-C57A-6BB307250326}"/>
              </a:ext>
            </a:extLst>
          </p:cNvPr>
          <p:cNvSpPr txBox="1"/>
          <p:nvPr/>
        </p:nvSpPr>
        <p:spPr>
          <a:xfrm>
            <a:off x="611560" y="5344262"/>
            <a:ext cx="741682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/>
              <a:t>Source: Adapted from Goodfellow et al., deep Learning, https://</a:t>
            </a:r>
            <a:r>
              <a:rPr lang="en-GB" sz="900" dirty="0" err="1"/>
              <a:t>www.deeplearningbook.org</a:t>
            </a:r>
            <a:r>
              <a:rPr lang="en-GB" sz="900" dirty="0"/>
              <a:t>/contents/</a:t>
            </a:r>
            <a:r>
              <a:rPr lang="en-GB" sz="900" dirty="0" err="1"/>
              <a:t>optimization.html</a:t>
            </a:r>
            <a:endParaRPr lang="en-GB" sz="9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2380FE2-C537-A528-4A42-3A1CEE1F024F}"/>
                  </a:ext>
                </a:extLst>
              </p14:cNvPr>
              <p14:cNvContentPartPr/>
              <p14:nvPr/>
            </p14:nvContentPartPr>
            <p14:xfrm>
              <a:off x="900000" y="1390320"/>
              <a:ext cx="7003800" cy="7322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2380FE2-C537-A528-4A42-3A1CEE1F02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0640" y="1380960"/>
                <a:ext cx="7022520" cy="75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50434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2260E-BB58-D5CA-BFE8-857364A9B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RMSProp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3631B-D2CC-3C2C-F96E-83387A31B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GB" b="0" i="0" u="none" strike="noStrike" dirty="0">
                <a:effectLst/>
              </a:rPr>
              <a:t>The </a:t>
            </a:r>
            <a:r>
              <a:rPr lang="en-GB" b="0" i="0" u="none" strike="noStrike" dirty="0" err="1">
                <a:solidFill>
                  <a:srgbClr val="C00000"/>
                </a:solidFill>
                <a:effectLst/>
              </a:rPr>
              <a:t>RMSProp</a:t>
            </a:r>
            <a:r>
              <a:rPr lang="en-GB" dirty="0"/>
              <a:t> </a:t>
            </a:r>
            <a:r>
              <a:rPr lang="en-GB" b="0" i="0" u="none" strike="noStrike" dirty="0">
                <a:effectLst/>
              </a:rPr>
              <a:t>algorithm (Hinton, 2012) modiﬁes </a:t>
            </a:r>
            <a:r>
              <a:rPr lang="en-GB" b="0" i="0" u="none" strike="noStrike" dirty="0" err="1">
                <a:effectLst/>
              </a:rPr>
              <a:t>AdaGrad</a:t>
            </a:r>
            <a:r>
              <a:rPr lang="en-GB" b="0" i="0" u="none" strike="noStrike" dirty="0">
                <a:effectLst/>
              </a:rPr>
              <a:t> to perform better in the nonconvex setting by changing the gradient accumulation into an exponentially weighted moving average.</a:t>
            </a:r>
          </a:p>
          <a:p>
            <a:pPr algn="l"/>
            <a:r>
              <a:rPr lang="en-GB" b="0" i="0" u="none" strike="noStrike" dirty="0" err="1">
                <a:effectLst/>
              </a:rPr>
              <a:t>AdaGrad</a:t>
            </a:r>
            <a:r>
              <a:rPr lang="en-GB" b="0" i="0" u="none" strike="noStrike" dirty="0">
                <a:effectLst/>
              </a:rPr>
              <a:t> shrinks the learning rate according to the entire history of the squared gradient and may have made the learning rate too small before arriving at such a convex structure. </a:t>
            </a:r>
          </a:p>
          <a:p>
            <a:pPr algn="l"/>
            <a:r>
              <a:rPr lang="en-GB" b="0" i="0" u="none" strike="noStrike" dirty="0" err="1">
                <a:effectLst/>
              </a:rPr>
              <a:t>RMSProp</a:t>
            </a:r>
            <a:r>
              <a:rPr lang="en-GB" b="0" i="0" u="none" strike="noStrike" dirty="0">
                <a:effectLst/>
              </a:rPr>
              <a:t> uses an exponentially decaying average to discard history from the extreme past so that it can converge rapidly.</a:t>
            </a:r>
          </a:p>
          <a:p>
            <a:pPr algn="l"/>
            <a:r>
              <a:rPr lang="en-GB" dirty="0"/>
              <a:t>It has a decay rate parameter. </a:t>
            </a:r>
            <a:endParaRPr lang="en-GB" b="0" i="0" u="none" strike="noStrike" dirty="0">
              <a:effectLst/>
            </a:endParaRPr>
          </a:p>
          <a:p>
            <a:pPr algn="l"/>
            <a:endParaRPr lang="en-GB" b="0" i="0" u="none" strike="noStrike" dirty="0">
              <a:effectLst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09B26-6B81-DA97-0C9B-618D829D8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48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A67021-FF1F-9828-7D7E-4F076C3D01FC}"/>
              </a:ext>
            </a:extLst>
          </p:cNvPr>
          <p:cNvSpPr txBox="1"/>
          <p:nvPr/>
        </p:nvSpPr>
        <p:spPr>
          <a:xfrm>
            <a:off x="611560" y="5344262"/>
            <a:ext cx="741682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/>
              <a:t>Source: Adapted from Goodfellow et al., deep Learning, https://</a:t>
            </a:r>
            <a:r>
              <a:rPr lang="en-GB" sz="900" dirty="0" err="1"/>
              <a:t>www.deeplearningbook.org</a:t>
            </a:r>
            <a:r>
              <a:rPr lang="en-GB" sz="900" dirty="0"/>
              <a:t>/contents/</a:t>
            </a:r>
            <a:r>
              <a:rPr lang="en-GB" sz="900" dirty="0" err="1"/>
              <a:t>optimization.html</a:t>
            </a:r>
            <a:endParaRPr lang="en-GB" sz="9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93D18B7-D9DE-EC67-D2E0-9BD6B69BB7CA}"/>
                  </a:ext>
                </a:extLst>
              </p14:cNvPr>
              <p14:cNvContentPartPr/>
              <p14:nvPr/>
            </p14:nvContentPartPr>
            <p14:xfrm>
              <a:off x="2106000" y="2102760"/>
              <a:ext cx="2756880" cy="885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93D18B7-D9DE-EC67-D2E0-9BD6B69BB7C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96640" y="2093400"/>
                <a:ext cx="2775600" cy="10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03689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75CE3-94CA-EBF7-EE00-B378B01AE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D690F-D4E4-0E1F-6F55-F77E15076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GB" b="0" i="0" u="none" strike="noStrike" dirty="0">
                <a:effectLst/>
              </a:rPr>
              <a:t>Adam (</a:t>
            </a:r>
            <a:r>
              <a:rPr lang="en-GB" b="0" i="0" u="none" strike="noStrike" dirty="0" err="1">
                <a:effectLst/>
              </a:rPr>
              <a:t>Kingma</a:t>
            </a:r>
            <a:r>
              <a:rPr lang="en-GB" b="0" i="0" u="none" strike="noStrike" dirty="0">
                <a:effectLst/>
              </a:rPr>
              <a:t> and Ba, 2014) is another adaptive learning rate optimization algorithm. </a:t>
            </a:r>
          </a:p>
          <a:p>
            <a:pPr algn="l"/>
            <a:r>
              <a:rPr lang="en-GB" dirty="0"/>
              <a:t>The name “Adam” derives from the phrase “adaptive moments.”</a:t>
            </a:r>
          </a:p>
          <a:p>
            <a:pPr algn="l"/>
            <a:r>
              <a:rPr lang="en-GB" dirty="0"/>
              <a:t>In Adam, momentum is incorporated directly as an estimate of the ﬁrst-order moment (with exponential weighting) of the gradient. </a:t>
            </a:r>
          </a:p>
          <a:p>
            <a:pPr algn="l"/>
            <a:r>
              <a:rPr lang="en-GB" dirty="0"/>
              <a:t>The most straightforward way to add momentum to </a:t>
            </a:r>
            <a:r>
              <a:rPr lang="en-GB" dirty="0" err="1"/>
              <a:t>RMSProp</a:t>
            </a:r>
            <a:r>
              <a:rPr lang="en-GB" dirty="0"/>
              <a:t> is to apply momentum to the rescaled gradients.</a:t>
            </a:r>
          </a:p>
          <a:p>
            <a:pPr algn="l"/>
            <a:r>
              <a:rPr lang="en-GB" dirty="0"/>
              <a:t>Adam includes bias corrections to the estimates of both the ﬁrst-order moments (the momentum term) and the (uncentered) second-order moments to account for their initialization at the origin.</a:t>
            </a:r>
          </a:p>
          <a:p>
            <a:pPr algn="l"/>
            <a:endParaRPr lang="en-GB" dirty="0"/>
          </a:p>
          <a:p>
            <a:pPr algn="l"/>
            <a:endParaRPr lang="en-GB" b="0" i="0" u="none" strike="noStrike" dirty="0">
              <a:effectLst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CDD0D-5A03-0691-6C79-53748A90D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49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3CF3E6-BD6E-B40E-0300-57D144E79C0A}"/>
              </a:ext>
            </a:extLst>
          </p:cNvPr>
          <p:cNvSpPr txBox="1"/>
          <p:nvPr/>
        </p:nvSpPr>
        <p:spPr>
          <a:xfrm>
            <a:off x="611560" y="5344262"/>
            <a:ext cx="741682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/>
              <a:t>Source: Adapted from Goodfellow et al., deep Learning, https://</a:t>
            </a:r>
            <a:r>
              <a:rPr lang="en-GB" sz="900" dirty="0" err="1"/>
              <a:t>www.deeplearningbook.org</a:t>
            </a:r>
            <a:r>
              <a:rPr lang="en-GB" sz="900" dirty="0"/>
              <a:t>/contents/</a:t>
            </a:r>
            <a:r>
              <a:rPr lang="en-GB" sz="900" dirty="0" err="1"/>
              <a:t>optimization.html</a:t>
            </a:r>
            <a:endParaRPr lang="en-GB" sz="9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7A727F1-0A94-A546-AA85-3F66EB526E2B}"/>
                  </a:ext>
                </a:extLst>
              </p14:cNvPr>
              <p14:cNvContentPartPr/>
              <p14:nvPr/>
            </p14:nvContentPartPr>
            <p14:xfrm>
              <a:off x="5445000" y="2214000"/>
              <a:ext cx="1796400" cy="730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7A727F1-0A94-A546-AA85-3F66EB526E2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35640" y="2204640"/>
                <a:ext cx="1815120" cy="9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054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E882-0F1A-F849-85F1-BF4063E06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Neuron with bias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B4AD7C-269A-8B44-8927-16802B67C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5</a:t>
            </a:fld>
            <a:endParaRPr lang="en-GB" alt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B5E7765-2EC3-0F48-ACA1-75666BA95C07}"/>
              </a:ext>
            </a:extLst>
          </p:cNvPr>
          <p:cNvCxnSpPr>
            <a:cxnSpLocks/>
          </p:cNvCxnSpPr>
          <p:nvPr/>
        </p:nvCxnSpPr>
        <p:spPr>
          <a:xfrm>
            <a:off x="4786561" y="1961098"/>
            <a:ext cx="0" cy="53636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8BA3EFA-674C-8D4C-8FAB-94077AA15D93}"/>
              </a:ext>
            </a:extLst>
          </p:cNvPr>
          <p:cNvSpPr/>
          <p:nvPr/>
        </p:nvSpPr>
        <p:spPr>
          <a:xfrm>
            <a:off x="4572000" y="1597360"/>
            <a:ext cx="420047" cy="3637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7F071D0-2C76-7ADB-FC49-BF7C05CE3EC7}"/>
                  </a:ext>
                </a:extLst>
              </p:cNvPr>
              <p:cNvSpPr/>
              <p:nvPr/>
            </p:nvSpPr>
            <p:spPr>
              <a:xfrm>
                <a:off x="3971933" y="2497460"/>
                <a:ext cx="1625120" cy="1620180"/>
              </a:xfrm>
              <a:prstGeom prst="ellipse">
                <a:avLst/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7F071D0-2C76-7ADB-FC49-BF7C05CE3E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933" y="2497460"/>
                <a:ext cx="1625120" cy="1620180"/>
              </a:xfrm>
              <a:prstGeom prst="ellipse">
                <a:avLst/>
              </a:prstGeom>
              <a:blipFill>
                <a:blip r:embed="rId3"/>
                <a:stretch>
                  <a:fillRect l="-27692" t="-27692" b="-56923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538A57F0-762F-B3E1-8F8F-169AACFC8286}"/>
              </a:ext>
            </a:extLst>
          </p:cNvPr>
          <p:cNvSpPr/>
          <p:nvPr/>
        </p:nvSpPr>
        <p:spPr>
          <a:xfrm>
            <a:off x="1811694" y="1837387"/>
            <a:ext cx="660073" cy="660073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0E97518-9CAD-A6C8-A805-9EA688CA55C2}"/>
              </a:ext>
            </a:extLst>
          </p:cNvPr>
          <p:cNvSpPr/>
          <p:nvPr/>
        </p:nvSpPr>
        <p:spPr>
          <a:xfrm>
            <a:off x="1806754" y="4023044"/>
            <a:ext cx="660073" cy="660073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195F6D-88AA-B54B-29C3-0950518B39E0}"/>
              </a:ext>
            </a:extLst>
          </p:cNvPr>
          <p:cNvSpPr/>
          <p:nvPr/>
        </p:nvSpPr>
        <p:spPr>
          <a:xfrm>
            <a:off x="1806754" y="2957909"/>
            <a:ext cx="660073" cy="660073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D32AA7C-C3E9-23B7-C81C-9E2020A2582E}"/>
              </a:ext>
            </a:extLst>
          </p:cNvPr>
          <p:cNvCxnSpPr>
            <a:cxnSpLocks/>
          </p:cNvCxnSpPr>
          <p:nvPr/>
        </p:nvCxnSpPr>
        <p:spPr>
          <a:xfrm>
            <a:off x="2466827" y="2291135"/>
            <a:ext cx="1625120" cy="628943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B94691-1DEB-0F38-15B0-5095BC715D29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2466827" y="3287945"/>
            <a:ext cx="1505107" cy="1960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464D247-E860-AA73-9F7C-A338779B68C5}"/>
              </a:ext>
            </a:extLst>
          </p:cNvPr>
          <p:cNvCxnSpPr>
            <a:cxnSpLocks/>
            <a:stCxn id="13" idx="6"/>
          </p:cNvCxnSpPr>
          <p:nvPr/>
        </p:nvCxnSpPr>
        <p:spPr>
          <a:xfrm flipV="1">
            <a:off x="2466827" y="3716846"/>
            <a:ext cx="1625120" cy="63623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1F3FDF1-5626-5C93-35C1-A4126EED1094}"/>
              </a:ext>
            </a:extLst>
          </p:cNvPr>
          <p:cNvCxnSpPr>
            <a:cxnSpLocks/>
          </p:cNvCxnSpPr>
          <p:nvPr/>
        </p:nvCxnSpPr>
        <p:spPr>
          <a:xfrm>
            <a:off x="5597054" y="3307550"/>
            <a:ext cx="840093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F9E578B2-3C55-AD7A-D590-65C0A0A364EB}"/>
              </a:ext>
            </a:extLst>
          </p:cNvPr>
          <p:cNvSpPr/>
          <p:nvPr/>
        </p:nvSpPr>
        <p:spPr>
          <a:xfrm>
            <a:off x="6437147" y="2978093"/>
            <a:ext cx="660073" cy="660073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2CC8C6-8FC2-6E08-ADBA-FC93D14EB9B7}"/>
              </a:ext>
            </a:extLst>
          </p:cNvPr>
          <p:cNvSpPr txBox="1"/>
          <p:nvPr/>
        </p:nvSpPr>
        <p:spPr>
          <a:xfrm>
            <a:off x="6640941" y="3136240"/>
            <a:ext cx="307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199E72D-DB94-B73E-614D-961EC7C91E5A}"/>
                  </a:ext>
                </a:extLst>
              </p:cNvPr>
              <p:cNvSpPr txBox="1"/>
              <p:nvPr/>
            </p:nvSpPr>
            <p:spPr>
              <a:xfrm>
                <a:off x="1979712" y="1984112"/>
                <a:ext cx="371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199E72D-DB94-B73E-614D-961EC7C91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1984112"/>
                <a:ext cx="3715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AC29A72-AD4C-4B15-D8A2-80F48C90E14E}"/>
                  </a:ext>
                </a:extLst>
              </p:cNvPr>
              <p:cNvSpPr txBox="1"/>
              <p:nvPr/>
            </p:nvSpPr>
            <p:spPr>
              <a:xfrm>
                <a:off x="1968252" y="3073524"/>
                <a:ext cx="371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AC29A72-AD4C-4B15-D8A2-80F48C90E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8252" y="3073524"/>
                <a:ext cx="3715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ED979A2-E4CB-73F3-0468-A82A1B878C19}"/>
                  </a:ext>
                </a:extLst>
              </p:cNvPr>
              <p:cNvSpPr txBox="1"/>
              <p:nvPr/>
            </p:nvSpPr>
            <p:spPr>
              <a:xfrm>
                <a:off x="1979712" y="4144352"/>
                <a:ext cx="371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ED979A2-E4CB-73F3-0468-A82A1B878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4144352"/>
                <a:ext cx="3715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BA17C3C-B2E3-1B7D-A51C-DDC2BDC54B52}"/>
                  </a:ext>
                </a:extLst>
              </p:cNvPr>
              <p:cNvSpPr txBox="1"/>
              <p:nvPr/>
            </p:nvSpPr>
            <p:spPr>
              <a:xfrm>
                <a:off x="2801802" y="2910854"/>
                <a:ext cx="6600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BA17C3C-B2E3-1B7D-A51C-DDC2BDC54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802" y="2910854"/>
                <a:ext cx="6600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068C3E8-C4C6-EB1B-6B1C-593C7E5C2512}"/>
                  </a:ext>
                </a:extLst>
              </p:cNvPr>
              <p:cNvSpPr txBox="1"/>
              <p:nvPr/>
            </p:nvSpPr>
            <p:spPr>
              <a:xfrm>
                <a:off x="2796863" y="2106469"/>
                <a:ext cx="6600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068C3E8-C4C6-EB1B-6B1C-593C7E5C2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863" y="2106469"/>
                <a:ext cx="660073" cy="369332"/>
              </a:xfrm>
              <a:prstGeom prst="rect">
                <a:avLst/>
              </a:prstGeom>
              <a:blipFill>
                <a:blip r:embed="rId8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0020F9-0CE5-14B4-A87A-DCC7C74DFBB3}"/>
                  </a:ext>
                </a:extLst>
              </p:cNvPr>
              <p:cNvSpPr txBox="1"/>
              <p:nvPr/>
            </p:nvSpPr>
            <p:spPr>
              <a:xfrm>
                <a:off x="2796863" y="3675417"/>
                <a:ext cx="6600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0020F9-0CE5-14B4-A87A-DCC7C74DF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863" y="3675417"/>
                <a:ext cx="66007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307574D-5A3F-5A6A-5811-1E8DB440B94F}"/>
                  </a:ext>
                </a:extLst>
              </p14:cNvPr>
              <p14:cNvContentPartPr/>
              <p14:nvPr/>
            </p14:nvContentPartPr>
            <p14:xfrm>
              <a:off x="4301640" y="1267200"/>
              <a:ext cx="885960" cy="892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307574D-5A3F-5A6A-5811-1E8DB440B94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92280" y="1257840"/>
                <a:ext cx="904680" cy="91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89650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519B9-3CA5-0840-D139-3FDA7762F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Adam*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58DB6D-C962-36FD-5B1A-7A635DCB7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50</a:t>
            </a:fld>
            <a:endParaRPr lang="en-GB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19A81C-4F0F-9220-F3BA-408C15C6687D}"/>
              </a:ext>
            </a:extLst>
          </p:cNvPr>
          <p:cNvSpPr txBox="1"/>
          <p:nvPr/>
        </p:nvSpPr>
        <p:spPr>
          <a:xfrm>
            <a:off x="457200" y="930011"/>
            <a:ext cx="84352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0" i="0" u="none" strike="noStrike" dirty="0">
                <a:effectLst/>
                <a:latin typeface="Gill Sans MT" panose="020B0502020104020203" pitchFamily="34" charset="77"/>
              </a:rPr>
              <a:t>Adam uses exponential weighted moving averages (also known as leaky averaging) to obtain an estimate of both the momentum and also the second moment of the gradient. </a:t>
            </a:r>
            <a:endParaRPr lang="en-GB" sz="2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48331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5ABA5-5C81-B9BD-8302-DDAF10AAB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Adam*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8B11F6-36DB-B6EF-2822-85DCDC12E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51</a:t>
            </a:fld>
            <a:endParaRPr lang="en-GB" altLang="en-US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1042FF3-06F1-D667-308D-DF3C463D4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639464"/>
            <a:ext cx="6178025" cy="46435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648DC7-73C9-57A3-A04F-06FB02DB43F0}"/>
              </a:ext>
            </a:extLst>
          </p:cNvPr>
          <p:cNvSpPr txBox="1"/>
          <p:nvPr/>
        </p:nvSpPr>
        <p:spPr>
          <a:xfrm>
            <a:off x="611560" y="5344262"/>
            <a:ext cx="741682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/>
              <a:t>Source: Goodfellow et al., deep Learning, https://</a:t>
            </a:r>
            <a:r>
              <a:rPr lang="en-GB" sz="900" dirty="0" err="1"/>
              <a:t>www.deeplearningbook.org</a:t>
            </a:r>
            <a:r>
              <a:rPr lang="en-GB" sz="900" dirty="0"/>
              <a:t>/contents/</a:t>
            </a:r>
            <a:r>
              <a:rPr lang="en-GB" sz="900" dirty="0" err="1"/>
              <a:t>optimization.html</a:t>
            </a:r>
            <a:endParaRPr lang="en-GB" sz="9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C07FB2C-ABA3-B286-724A-447297F8A799}"/>
                  </a:ext>
                </a:extLst>
              </p14:cNvPr>
              <p14:cNvContentPartPr/>
              <p14:nvPr/>
            </p14:nvContentPartPr>
            <p14:xfrm>
              <a:off x="3687480" y="1501560"/>
              <a:ext cx="4442040" cy="3382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C07FB2C-ABA3-B286-724A-447297F8A79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78120" y="1492200"/>
                <a:ext cx="4460760" cy="340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55055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33766-FE10-9FEE-3399-FA9A94A5C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Adam**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C5712F-C7A5-3B52-4AC5-DA1CF3961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52</a:t>
            </a:fld>
            <a:endParaRPr lang="en-GB" altLang="en-US" dirty="0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9F23DFC-D6CE-CDDD-D9A8-E5C6C98EBE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81"/>
          <a:stretch/>
        </p:blipFill>
        <p:spPr>
          <a:xfrm>
            <a:off x="2843808" y="201243"/>
            <a:ext cx="4608512" cy="53125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0B251D-0B5D-A4F2-5FC9-BE81D8A6AEEA}"/>
              </a:ext>
            </a:extLst>
          </p:cNvPr>
          <p:cNvSpPr txBox="1"/>
          <p:nvPr/>
        </p:nvSpPr>
        <p:spPr>
          <a:xfrm>
            <a:off x="251520" y="5470425"/>
            <a:ext cx="65344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/>
              <a:t>See: https://</a:t>
            </a:r>
            <a:r>
              <a:rPr lang="en-GB" sz="1050" dirty="0" err="1"/>
              <a:t>pytorch.org</a:t>
            </a:r>
            <a:r>
              <a:rPr lang="en-GB" sz="1050" dirty="0"/>
              <a:t>/docs/stable/generated/</a:t>
            </a:r>
            <a:r>
              <a:rPr lang="en-GB" sz="1050" dirty="0" err="1"/>
              <a:t>torch.optim.Adam.html</a:t>
            </a:r>
            <a:endParaRPr lang="en-GB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A59A67-D6E1-B40D-A784-D24C012F0B42}"/>
              </a:ext>
            </a:extLst>
          </p:cNvPr>
          <p:cNvSpPr txBox="1"/>
          <p:nvPr/>
        </p:nvSpPr>
        <p:spPr>
          <a:xfrm>
            <a:off x="251520" y="1322898"/>
            <a:ext cx="28116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Gill Sans MT" panose="020B0502020104020203" pitchFamily="34" charset="77"/>
              </a:rPr>
              <a:t>Same as the previous slide with just different notations to show the variables and parameters.</a:t>
            </a:r>
          </a:p>
        </p:txBody>
      </p:sp>
    </p:spTree>
    <p:extLst>
      <p:ext uri="{BB962C8B-B14F-4D97-AF65-F5344CB8AC3E}">
        <p14:creationId xmlns:p14="http://schemas.microsoft.com/office/powerpoint/2010/main" val="7586289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EDC9-1FB1-56DB-50C4-C6F53570C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choose the number of hidden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C7359-681B-9616-D015-A0DE3E93B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This depends on the complexity of the data and the decision boundaries (i.e. how separable the data is).</a:t>
            </a:r>
          </a:p>
          <a:p>
            <a:r>
              <a:rPr lang="en-GB" dirty="0"/>
              <a:t>This could also depend on the number of features/dimension. </a:t>
            </a:r>
          </a:p>
          <a:p>
            <a:r>
              <a:rPr lang="en-GB" dirty="0"/>
              <a:t>A very basic recommendation, for less complex problems, 2 to 3 hidden layers and for more complex problems 3 to 5 hidden layers could be used.</a:t>
            </a:r>
          </a:p>
          <a:p>
            <a:r>
              <a:rPr lang="en-GB" dirty="0"/>
              <a:t>Several deep learning architectures use more layers; the more layers you add, the more hyperparameters to train and optimise. This adds to the complexity of your network and would impact the convergence (and overfitting) of your network. </a:t>
            </a:r>
          </a:p>
          <a:p>
            <a:r>
              <a:rPr lang="en-GB" dirty="0"/>
              <a:t>The number of neurons in hidden layers is also important (width) of the network.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5465D0-D4A4-DEF3-9F16-7FA9A1356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53</a:t>
            </a:fld>
            <a:endParaRPr lang="en-GB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57B08D8-D68E-55BE-4738-39379EBEAFCD}"/>
                  </a:ext>
                </a:extLst>
              </p14:cNvPr>
              <p14:cNvContentPartPr/>
              <p14:nvPr/>
            </p14:nvContentPartPr>
            <p14:xfrm>
              <a:off x="7849800" y="571680"/>
              <a:ext cx="486720" cy="2611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57B08D8-D68E-55BE-4738-39379EBEAFC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40440" y="562320"/>
                <a:ext cx="505440" cy="262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59359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1A8DE-2C1E-6DD1-57E7-8A36003CD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Dropouts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73F29-A55F-B7FD-B367-576E9520D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Dropout is a regularisation technique to reduce the risk of overfitting in neural networks. </a:t>
            </a:r>
          </a:p>
          <a:p>
            <a:r>
              <a:rPr lang="en-GB" dirty="0"/>
              <a:t>In neural networks it refers to dropping input and hidden layer nodes temporarily. </a:t>
            </a:r>
          </a:p>
          <a:p>
            <a:r>
              <a:rPr lang="en-GB" dirty="0"/>
              <a:t>This creates a new temporary architecture by randomly dropping a percentage of the nodes during the training process.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B722E-4157-7FCE-67BF-341FE0A19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54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2847644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7C415-CD99-1C4A-A0DE-7D0BF31D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 – philosophy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9F820-089D-C846-A018-B35AF74BD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key idea behind applying dropout is that training a neural network with adding a stochastic </a:t>
            </a:r>
            <a:r>
              <a:rPr lang="en-US" dirty="0" err="1"/>
              <a:t>behaviour</a:t>
            </a:r>
            <a:r>
              <a:rPr lang="en-US" dirty="0"/>
              <a:t> and making predictions and averaging over multiple stochastic decisions simulate a from of bagging with parameter sharing.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 Bagging (i.e., bootstrap aggregation) several models are combined to reduce the generalization error. </a:t>
            </a:r>
          </a:p>
          <a:p>
            <a:r>
              <a:rPr lang="en-US" dirty="0"/>
              <a:t>The idea of Bagging is to train multiple models separately, then use all the models to vote on the output for the test example.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92E95-10A7-FE45-86AE-B8B534FF8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55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10257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D11AA-1D7C-3946-95CF-74F16E24A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Dropouts – practical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A335C-5133-B14E-999A-7E0AB1872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the training sample is very small, dropout method is not very effective. </a:t>
            </a:r>
          </a:p>
          <a:p>
            <a:r>
              <a:rPr lang="en-US" dirty="0"/>
              <a:t>When additional unlabeled samples are available, unsupervised feature learning can improve the performance better than dropout.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E8931-EB8D-CD41-A57D-53DE989BF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56</a:t>
            </a:fld>
            <a:endParaRPr lang="en-GB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E80744F-5FF9-8EA9-B373-43DC479E11F9}"/>
                  </a:ext>
                </a:extLst>
              </p14:cNvPr>
              <p14:cNvContentPartPr/>
              <p14:nvPr/>
            </p14:nvContentPartPr>
            <p14:xfrm>
              <a:off x="1152720" y="1447920"/>
              <a:ext cx="5395320" cy="5018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E80744F-5FF9-8EA9-B373-43DC479E11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3360" y="1438560"/>
                <a:ext cx="5414040" cy="52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4669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16E43-D9E7-EAFB-B262-A31B30E91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- 1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64D2B5-AE09-EBF0-4970-14A56F072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57</a:t>
            </a:fld>
            <a:endParaRPr lang="en-GB" alt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44E03E5-18C4-DDFA-77C6-DFCA035E4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17340"/>
            <a:ext cx="7772400" cy="230328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D435196-5F67-9BF0-F351-91C1AF3D529D}"/>
                  </a:ext>
                </a:extLst>
              </p14:cNvPr>
              <p14:cNvContentPartPr/>
              <p14:nvPr/>
            </p14:nvContentPartPr>
            <p14:xfrm>
              <a:off x="126360" y="1091520"/>
              <a:ext cx="7887960" cy="2574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D435196-5F67-9BF0-F351-91C1AF3D529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000" y="1082160"/>
                <a:ext cx="7906680" cy="259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1749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9DECC-2000-3CD9-3EA1-DD3CF1A76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-2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0944EA-A188-89FB-9F9D-2230006EF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58</a:t>
            </a:fld>
            <a:endParaRPr lang="en-GB" alt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B3D4226-A77B-ED36-9701-4BDEA821D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97" y="646002"/>
            <a:ext cx="7772400" cy="467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4725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F6EA2-14BC-76D1-379F-525047DC6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1904999"/>
            <a:ext cx="8229600" cy="952501"/>
          </a:xfrm>
        </p:spPr>
        <p:txBody>
          <a:bodyPr/>
          <a:lstStyle/>
          <a:p>
            <a:r>
              <a:rPr lang="en-GB" dirty="0"/>
              <a:t>Review 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CCE4F5-FE1F-EFA2-7A2E-4EEC1B2D0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59</a:t>
            </a:fld>
            <a:endParaRPr lang="en-GB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14E32F-EC5E-BD2C-CA3D-3FA8B318C09D}"/>
              </a:ext>
            </a:extLst>
          </p:cNvPr>
          <p:cNvSpPr txBox="1"/>
          <p:nvPr/>
        </p:nvSpPr>
        <p:spPr>
          <a:xfrm>
            <a:off x="683568" y="3903147"/>
            <a:ext cx="2885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003D7D"/>
                </a:solidFill>
                <a:latin typeface="Gill Sans MT" panose="020B0502020104020203" pitchFamily="34" charset="77"/>
                <a:ea typeface="ＭＳ Ｐゴシック" charset="0"/>
                <a:cs typeface="+mj-cs"/>
              </a:rPr>
              <a:t>Mentimeter</a:t>
            </a:r>
            <a:r>
              <a:rPr lang="en-GB" dirty="0">
                <a:solidFill>
                  <a:srgbClr val="003D7D"/>
                </a:solidFill>
                <a:latin typeface="Gill Sans MT" panose="020B0502020104020203" pitchFamily="34" charset="77"/>
                <a:ea typeface="ＭＳ Ｐゴシック" charset="0"/>
                <a:cs typeface="+mj-cs"/>
              </a:rPr>
              <a:t> code: 5825 9955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52F5BE60-0106-7B0F-EA15-75070BC2A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994" y="1959098"/>
            <a:ext cx="2698602" cy="269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04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E882-0F1A-F849-85F1-BF4063E06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neurons and the effect of bias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B4AD7C-269A-8B44-8927-16802B67C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6</a:t>
            </a:fld>
            <a:endParaRPr lang="en-GB" alt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B5E7765-2EC3-0F48-ACA1-75666BA95C07}"/>
              </a:ext>
            </a:extLst>
          </p:cNvPr>
          <p:cNvCxnSpPr>
            <a:cxnSpLocks/>
          </p:cNvCxnSpPr>
          <p:nvPr/>
        </p:nvCxnSpPr>
        <p:spPr>
          <a:xfrm>
            <a:off x="4716016" y="1962814"/>
            <a:ext cx="0" cy="53636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8BA3EFA-674C-8D4C-8FAB-94077AA15D93}"/>
              </a:ext>
            </a:extLst>
          </p:cNvPr>
          <p:cNvSpPr/>
          <p:nvPr/>
        </p:nvSpPr>
        <p:spPr>
          <a:xfrm>
            <a:off x="4505992" y="1545504"/>
            <a:ext cx="420047" cy="3637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4D54E21-7E97-3D8B-C28D-71A1F2ADB344}"/>
              </a:ext>
            </a:extLst>
          </p:cNvPr>
          <p:cNvSpPr/>
          <p:nvPr/>
        </p:nvSpPr>
        <p:spPr>
          <a:xfrm>
            <a:off x="3971933" y="2497460"/>
            <a:ext cx="1625120" cy="162018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696075-8365-E07F-7C47-DC7BFFC4E7B8}"/>
              </a:ext>
            </a:extLst>
          </p:cNvPr>
          <p:cNvSpPr/>
          <p:nvPr/>
        </p:nvSpPr>
        <p:spPr>
          <a:xfrm>
            <a:off x="1811694" y="1837387"/>
            <a:ext cx="660073" cy="660073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AE69A-52CE-6097-6099-F08DC39A6601}"/>
              </a:ext>
            </a:extLst>
          </p:cNvPr>
          <p:cNvSpPr/>
          <p:nvPr/>
        </p:nvSpPr>
        <p:spPr>
          <a:xfrm>
            <a:off x="1806754" y="4023044"/>
            <a:ext cx="660073" cy="660073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5996FF-DC04-5717-0BC7-CDEF61535F43}"/>
              </a:ext>
            </a:extLst>
          </p:cNvPr>
          <p:cNvSpPr/>
          <p:nvPr/>
        </p:nvSpPr>
        <p:spPr>
          <a:xfrm>
            <a:off x="1806754" y="2957909"/>
            <a:ext cx="660073" cy="660073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9D0F9C-ACD9-D503-AE48-6D1D161C4C9E}"/>
              </a:ext>
            </a:extLst>
          </p:cNvPr>
          <p:cNvCxnSpPr>
            <a:cxnSpLocks/>
          </p:cNvCxnSpPr>
          <p:nvPr/>
        </p:nvCxnSpPr>
        <p:spPr>
          <a:xfrm>
            <a:off x="2466827" y="2291135"/>
            <a:ext cx="1625120" cy="628943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C4FF11-E092-09ED-2B79-2EFD1CC1475A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2466827" y="3287945"/>
            <a:ext cx="1505107" cy="1960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9D1B654-2C69-C32E-2813-0EAE4A6201D0}"/>
              </a:ext>
            </a:extLst>
          </p:cNvPr>
          <p:cNvCxnSpPr>
            <a:cxnSpLocks/>
            <a:stCxn id="13" idx="6"/>
          </p:cNvCxnSpPr>
          <p:nvPr/>
        </p:nvCxnSpPr>
        <p:spPr>
          <a:xfrm flipV="1">
            <a:off x="2466827" y="3716846"/>
            <a:ext cx="1625120" cy="63623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98D1E5C-D5FF-E473-13D3-549FC2C02834}"/>
              </a:ext>
            </a:extLst>
          </p:cNvPr>
          <p:cNvCxnSpPr>
            <a:cxnSpLocks/>
          </p:cNvCxnSpPr>
          <p:nvPr/>
        </p:nvCxnSpPr>
        <p:spPr>
          <a:xfrm>
            <a:off x="5597054" y="3307550"/>
            <a:ext cx="840093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346F038-64E6-ACDF-B95D-B1C7D5E7ADAA}"/>
              </a:ext>
            </a:extLst>
          </p:cNvPr>
          <p:cNvSpPr/>
          <p:nvPr/>
        </p:nvSpPr>
        <p:spPr>
          <a:xfrm>
            <a:off x="6437147" y="2978093"/>
            <a:ext cx="660073" cy="660073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1A2B0C-6530-BE47-7536-1ADE576C0BEA}"/>
              </a:ext>
            </a:extLst>
          </p:cNvPr>
          <p:cNvSpPr txBox="1"/>
          <p:nvPr/>
        </p:nvSpPr>
        <p:spPr>
          <a:xfrm>
            <a:off x="6640941" y="3136240"/>
            <a:ext cx="307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7AA0E74-0FFD-17E5-002E-78DF3213E51C}"/>
                  </a:ext>
                </a:extLst>
              </p:cNvPr>
              <p:cNvSpPr txBox="1"/>
              <p:nvPr/>
            </p:nvSpPr>
            <p:spPr>
              <a:xfrm>
                <a:off x="1979712" y="1984112"/>
                <a:ext cx="371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7AA0E74-0FFD-17E5-002E-78DF3213E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1984112"/>
                <a:ext cx="3715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EEDE47B-15CA-B763-D54E-BF77F2CD3E2C}"/>
                  </a:ext>
                </a:extLst>
              </p:cNvPr>
              <p:cNvSpPr txBox="1"/>
              <p:nvPr/>
            </p:nvSpPr>
            <p:spPr>
              <a:xfrm>
                <a:off x="1968252" y="3073524"/>
                <a:ext cx="371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EEDE47B-15CA-B763-D54E-BF77F2CD3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8252" y="3073524"/>
                <a:ext cx="3715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2CBBC7F-48FA-FB05-BE8A-9E6CD739A21F}"/>
                  </a:ext>
                </a:extLst>
              </p:cNvPr>
              <p:cNvSpPr txBox="1"/>
              <p:nvPr/>
            </p:nvSpPr>
            <p:spPr>
              <a:xfrm>
                <a:off x="1979712" y="4144352"/>
                <a:ext cx="371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2CBBC7F-48FA-FB05-BE8A-9E6CD739A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4144352"/>
                <a:ext cx="3715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5E7F061-7B58-900A-DDBB-95ECE19C0044}"/>
                  </a:ext>
                </a:extLst>
              </p:cNvPr>
              <p:cNvSpPr txBox="1"/>
              <p:nvPr/>
            </p:nvSpPr>
            <p:spPr>
              <a:xfrm>
                <a:off x="2801802" y="2910854"/>
                <a:ext cx="6600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5E7F061-7B58-900A-DDBB-95ECE19C0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802" y="2910854"/>
                <a:ext cx="6600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5D7D5B4-D180-89EA-00FD-40905FC6ADC3}"/>
                  </a:ext>
                </a:extLst>
              </p:cNvPr>
              <p:cNvSpPr txBox="1"/>
              <p:nvPr/>
            </p:nvSpPr>
            <p:spPr>
              <a:xfrm>
                <a:off x="2796863" y="2106469"/>
                <a:ext cx="6600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5D7D5B4-D180-89EA-00FD-40905FC6A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863" y="2106469"/>
                <a:ext cx="660073" cy="369332"/>
              </a:xfrm>
              <a:prstGeom prst="rect">
                <a:avLst/>
              </a:prstGeom>
              <a:blipFill>
                <a:blip r:embed="rId7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39C3AA8-3195-25CB-9E98-4583B7C7A5AE}"/>
                  </a:ext>
                </a:extLst>
              </p:cNvPr>
              <p:cNvSpPr txBox="1"/>
              <p:nvPr/>
            </p:nvSpPr>
            <p:spPr>
              <a:xfrm>
                <a:off x="2796863" y="3675417"/>
                <a:ext cx="6600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39C3AA8-3195-25CB-9E98-4583B7C7A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863" y="3675417"/>
                <a:ext cx="66007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CA791F2-98C6-6979-37F3-5F0BDDFE1BE3}"/>
                  </a:ext>
                </a:extLst>
              </p:cNvPr>
              <p:cNvSpPr txBox="1"/>
              <p:nvPr/>
            </p:nvSpPr>
            <p:spPr>
              <a:xfrm>
                <a:off x="3643010" y="2957467"/>
                <a:ext cx="2282966" cy="68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CA791F2-98C6-6979-37F3-5F0BDDFE1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010" y="2957467"/>
                <a:ext cx="2282966" cy="680699"/>
              </a:xfrm>
              <a:prstGeom prst="rect">
                <a:avLst/>
              </a:prstGeom>
              <a:blipFill>
                <a:blip r:embed="rId9"/>
                <a:stretch>
                  <a:fillRect l="-1111" t="-94545" b="-1509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E8AC0B2-B98C-327F-3108-92134FFF52E1}"/>
                  </a:ext>
                </a:extLst>
              </p14:cNvPr>
              <p14:cNvContentPartPr/>
              <p14:nvPr/>
            </p14:nvContentPartPr>
            <p14:xfrm>
              <a:off x="4634640" y="3436920"/>
              <a:ext cx="657000" cy="177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E8AC0B2-B98C-327F-3108-92134FFF52E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25280" y="3427560"/>
                <a:ext cx="675720" cy="19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19399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1B0F2-3821-CD3D-B330-CD4F2421D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699EC-FACD-9F52-BC28-40113A709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could be the purpose of a NN architecture like this?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D314E9-EACD-0287-4107-3D552A2EE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60</a:t>
            </a:fld>
            <a:endParaRPr lang="en-GB" alt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C97288C9-9E88-B6B0-F7F8-6C441D2B8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17340"/>
            <a:ext cx="7772400" cy="31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345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CF8EF-3CAD-00AF-7B8A-A1D562022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7E818-E523-E292-D896-F6A80494E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Which of these will not improve the convergence of a neural networks model?</a:t>
            </a:r>
          </a:p>
          <a:p>
            <a:pPr lvl="1"/>
            <a:r>
              <a:rPr lang="en-GB" dirty="0"/>
              <a:t>Adaptive learning rate</a:t>
            </a:r>
          </a:p>
          <a:p>
            <a:pPr lvl="1"/>
            <a:r>
              <a:rPr lang="en-GB" dirty="0"/>
              <a:t>Data normalisation</a:t>
            </a:r>
          </a:p>
          <a:p>
            <a:pPr lvl="1"/>
            <a:r>
              <a:rPr lang="en-GB" dirty="0"/>
              <a:t>Using an optimiser method</a:t>
            </a:r>
          </a:p>
          <a:p>
            <a:pPr lvl="1"/>
            <a:r>
              <a:rPr lang="en-GB" dirty="0"/>
              <a:t>Initialising all the weights to zero (zero initialisation)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B2D7BF-80DB-160C-C9DE-D82E4E21E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61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7791245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47F4E-9B94-F5CB-203A-DCC969CCA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Acknowledgments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78951-2515-EE74-D7C0-67A8C7FA6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dirty="0"/>
              <a:t>Several slides are adapted from Dive into Deep Learning by Aston Zhang et al., https://d2l.ai/</a:t>
            </a:r>
            <a:r>
              <a:rPr lang="en-GB" sz="1800" dirty="0" err="1"/>
              <a:t>index.html</a:t>
            </a:r>
            <a:r>
              <a:rPr lang="en-GB" sz="18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68C321-C8FD-6B4F-73D6-4A04023A7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62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6535266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D4B0E-EC4B-AF65-F5A6-6C77B84E6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have any questions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C2CD0-A4E6-0FCE-E04C-C1C1CB0C3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feel free to come and see me (9</a:t>
            </a:r>
            <a:r>
              <a:rPr lang="en-US" baseline="30000" dirty="0"/>
              <a:t>th</a:t>
            </a:r>
            <a:r>
              <a:rPr lang="en-US" dirty="0"/>
              <a:t> Floor, Sir Michael Uren Research Hub, White City Campus) or email (p.barnaghi@imperial.ac.uk).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1F661-CD16-4A1E-EAB3-76CFDCC66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63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396320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54D05-FE96-EDFD-05C6-8D929E43D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76" y="2381249"/>
            <a:ext cx="8229600" cy="952501"/>
          </a:xfrm>
        </p:spPr>
        <p:txBody>
          <a:bodyPr/>
          <a:lstStyle/>
          <a:p>
            <a:r>
              <a:rPr lang="en-GB" dirty="0"/>
              <a:t>Further reading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2CBC6-DBC3-1E50-C147-F67DB2215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64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1986044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0B60A-A8A4-F82E-F90F-372A336B8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Derivative of Sigmoid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507A28-C1D7-A6F3-E2B4-F772C30EB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65</a:t>
            </a:fld>
            <a:endParaRPr lang="en-GB" altLang="en-US" dirty="0"/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63708E42-7032-E8EC-9C1A-B0D75EA13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894632"/>
            <a:ext cx="7162800" cy="93980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6AAFA948-A7FD-41D9-C08F-A0EE91CFD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64" y="1043732"/>
            <a:ext cx="3251200" cy="850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C0E3CF-81A8-927D-BBBE-A2F4E5C9C5B2}"/>
              </a:ext>
            </a:extLst>
          </p:cNvPr>
          <p:cNvSpPr txBox="1"/>
          <p:nvPr/>
        </p:nvSpPr>
        <p:spPr>
          <a:xfrm>
            <a:off x="683568" y="5164237"/>
            <a:ext cx="6400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Source for the formula: Dive into Deep Learning by Aston Zhang </a:t>
            </a:r>
            <a:r>
              <a:rPr lang="en-GB" sz="1400" i="1" dirty="0"/>
              <a:t>et al</a:t>
            </a:r>
            <a:r>
              <a:rPr lang="en-GB" sz="1400" dirty="0"/>
              <a:t>., https://d2l.ai/</a:t>
            </a:r>
            <a:r>
              <a:rPr lang="en-GB" sz="1400" dirty="0" err="1"/>
              <a:t>index.html</a:t>
            </a:r>
            <a:r>
              <a:rPr lang="en-GB" sz="14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816963-5EDC-1615-83B5-5DA477B6E7E9}"/>
                  </a:ext>
                </a:extLst>
              </p:cNvPr>
              <p:cNvSpPr txBox="1"/>
              <p:nvPr/>
            </p:nvSpPr>
            <p:spPr>
              <a:xfrm>
                <a:off x="1035164" y="3199116"/>
                <a:ext cx="742526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>
                    <a:latin typeface="Gill Sans MT" panose="020B0502020104020203" pitchFamily="34" charset="77"/>
                  </a:rPr>
                  <a:t>If you are interested in the proof on how this is derived, see: </a:t>
                </a:r>
              </a:p>
              <a:p>
                <a:r>
                  <a:rPr lang="en-GB" sz="1400" dirty="0"/>
                  <a:t>Lin (2019, Jan. 12). Data science: Data science tutorials. </a:t>
                </a:r>
              </a:p>
              <a:p>
                <a:r>
                  <a:rPr lang="en-GB" sz="1600" dirty="0">
                    <a:latin typeface="Gill Sans MT" panose="020B0502020104020203" pitchFamily="34" charset="77"/>
                  </a:rPr>
                  <a:t>https://</a:t>
                </a:r>
                <a:r>
                  <a:rPr lang="en-GB" sz="1600" dirty="0" err="1">
                    <a:latin typeface="Gill Sans MT" panose="020B0502020104020203" pitchFamily="34" charset="77"/>
                  </a:rPr>
                  <a:t>hausetutorials.netlify.app</a:t>
                </a:r>
                <a:r>
                  <a:rPr lang="en-GB" sz="1600" dirty="0">
                    <a:latin typeface="Gill Sans MT" panose="020B0502020104020203" pitchFamily="34" charset="77"/>
                  </a:rPr>
                  <a:t>/posts/2019-12-01-neural-networks-deriving-the-sigmoid-derivative/</a:t>
                </a:r>
              </a:p>
              <a:p>
                <a:endParaRPr lang="en-GB" sz="1600" dirty="0">
                  <a:latin typeface="Gill Sans MT" panose="020B0502020104020203" pitchFamily="34" charset="77"/>
                </a:endParaRPr>
              </a:p>
              <a:p>
                <a:r>
                  <a:rPr lang="en-GB" sz="1600" dirty="0">
                    <a:latin typeface="Gill Sans MT" panose="020B0502020104020203" pitchFamily="34" charset="77"/>
                  </a:rPr>
                  <a:t>For more information of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GB" sz="1600" i="1" baseline="30000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600" dirty="0">
                    <a:latin typeface="Gill Sans MT" panose="020B0502020104020203" pitchFamily="34" charset="77"/>
                  </a:rPr>
                  <a:t> derivative, see: </a:t>
                </a:r>
              </a:p>
              <a:p>
                <a:r>
                  <a:rPr lang="en-GB" sz="1400" dirty="0">
                    <a:latin typeface="Gill Sans MT" panose="020B0502020104020203" pitchFamily="34" charset="77"/>
                  </a:rPr>
                  <a:t>http://</a:t>
                </a:r>
                <a:r>
                  <a:rPr lang="en-GB" sz="1400" dirty="0" err="1">
                    <a:latin typeface="Gill Sans MT" panose="020B0502020104020203" pitchFamily="34" charset="77"/>
                  </a:rPr>
                  <a:t>www.intuitive-calculus.com</a:t>
                </a:r>
                <a:r>
                  <a:rPr lang="en-GB" sz="1400" dirty="0">
                    <a:latin typeface="Gill Sans MT" panose="020B0502020104020203" pitchFamily="34" charset="77"/>
                  </a:rPr>
                  <a:t>/derivative-of-e-</a:t>
                </a:r>
                <a:r>
                  <a:rPr lang="en-GB" sz="1400" dirty="0" err="1">
                    <a:latin typeface="Gill Sans MT" panose="020B0502020104020203" pitchFamily="34" charset="77"/>
                  </a:rPr>
                  <a:t>x.html</a:t>
                </a:r>
                <a:endParaRPr lang="en-GB" sz="1400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816963-5EDC-1615-83B5-5DA477B6E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164" y="3199116"/>
                <a:ext cx="7425267" cy="1754326"/>
              </a:xfrm>
              <a:prstGeom prst="rect">
                <a:avLst/>
              </a:prstGeom>
              <a:blipFill>
                <a:blip r:embed="rId4"/>
                <a:stretch>
                  <a:fillRect l="-341" t="-1439" b="-21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13956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F18F-A11E-FE9E-0CF1-8B12DD542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of </a:t>
            </a:r>
            <a:r>
              <a:rPr lang="en-GB" dirty="0" err="1"/>
              <a:t>ReLU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EBE678-EA12-C153-6C91-C7B7C390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66</a:t>
            </a:fld>
            <a:endParaRPr lang="en-GB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7FF3238-89B7-5D4C-4A85-20C5E4A7D1FD}"/>
                  </a:ext>
                </a:extLst>
              </p:cNvPr>
              <p:cNvSpPr txBox="1"/>
              <p:nvPr/>
            </p:nvSpPr>
            <p:spPr>
              <a:xfrm>
                <a:off x="816165" y="1417340"/>
                <a:ext cx="5107424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𝑔𝑟𝑎𝑑𝑖𝑒𝑛𝑡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𝑅𝑒𝐿𝑈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 </m:t>
                      </m:r>
                      <m:d>
                        <m:dPr>
                          <m:begChr m:val="{"/>
                          <m:endChr m:val="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0     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1    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&gt;0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7FF3238-89B7-5D4C-4A85-20C5E4A7D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165" y="1417340"/>
                <a:ext cx="5107424" cy="710194"/>
              </a:xfrm>
              <a:prstGeom prst="rect">
                <a:avLst/>
              </a:prstGeom>
              <a:blipFill>
                <a:blip r:embed="rId2"/>
                <a:stretch>
                  <a:fillRect t="-191228" b="-2771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62ACACA-2A9A-76B4-8B1E-58E60550B044}"/>
              </a:ext>
            </a:extLst>
          </p:cNvPr>
          <p:cNvSpPr txBox="1"/>
          <p:nvPr/>
        </p:nvSpPr>
        <p:spPr>
          <a:xfrm>
            <a:off x="792358" y="2766350"/>
            <a:ext cx="75978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Gill Sans MT" panose="020B0502020104020203" pitchFamily="34" charset="77"/>
              </a:rPr>
              <a:t>For other gradients and an excellent summary you can refer to the blog post by by Andrew Wood at: </a:t>
            </a:r>
          </a:p>
          <a:p>
            <a:endParaRPr lang="en-GB" sz="1600" dirty="0">
              <a:latin typeface="Gill Sans MT" panose="020B0502020104020203" pitchFamily="34" charset="77"/>
            </a:endParaRPr>
          </a:p>
          <a:p>
            <a:r>
              <a:rPr lang="en-GB" sz="1600" dirty="0">
                <a:latin typeface="Gill Sans MT" panose="020B0502020104020203" pitchFamily="34" charset="77"/>
              </a:rPr>
              <a:t>https://aew61.github.io/blog/</a:t>
            </a:r>
            <a:r>
              <a:rPr lang="en-GB" sz="1600" dirty="0" err="1">
                <a:latin typeface="Gill Sans MT" panose="020B0502020104020203" pitchFamily="34" charset="77"/>
              </a:rPr>
              <a:t>artificial_neural_networks</a:t>
            </a:r>
            <a:r>
              <a:rPr lang="en-GB" sz="1600" dirty="0">
                <a:latin typeface="Gill Sans MT" panose="020B0502020104020203" pitchFamily="34" charset="77"/>
              </a:rPr>
              <a:t>/1_background/1.b_activation_functions_and_derivatives.html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FAD7C-2470-61CB-C21C-1903FF1643F5}"/>
              </a:ext>
            </a:extLst>
          </p:cNvPr>
          <p:cNvSpPr txBox="1"/>
          <p:nvPr/>
        </p:nvSpPr>
        <p:spPr>
          <a:xfrm>
            <a:off x="683568" y="5164237"/>
            <a:ext cx="6400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Source: Dive into Deep Learning by Aston Zhang et al., https://d2l.ai/</a:t>
            </a:r>
            <a:r>
              <a:rPr lang="en-GB" sz="1400" dirty="0" err="1"/>
              <a:t>index.html</a:t>
            </a:r>
            <a:r>
              <a:rPr lang="en-GB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277626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779D3-B7E6-3355-669F-DFCCEF12E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initialisation**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0CBA13-3F13-ACE5-5F7A-C547425572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𝑃𝑦𝑡𝑜𝑟𝑐h</m:t>
                    </m:r>
                  </m:oMath>
                </a14:m>
                <a:r>
                  <a:rPr lang="en-GB" dirty="0">
                    <a:solidFill>
                      <a:srgbClr val="262626"/>
                    </a:solidFill>
                  </a:rPr>
                  <a:t> r</a:t>
                </a:r>
                <a:r>
                  <a:rPr lang="en-GB" b="0" i="0" u="none" strike="noStrike" dirty="0">
                    <a:solidFill>
                      <a:srgbClr val="262626"/>
                    </a:solidFill>
                    <a:effectLst/>
                  </a:rPr>
                  <a:t>eturn the recommended gain value for the given nonlinearity function. </a:t>
                </a:r>
              </a:p>
              <a:p>
                <a:endParaRPr lang="en-GB" dirty="0">
                  <a:solidFill>
                    <a:srgbClr val="262626"/>
                  </a:solidFill>
                </a:endParaRPr>
              </a:p>
              <a:p>
                <a:r>
                  <a:rPr lang="en-GB" dirty="0"/>
                  <a:t>According to the method described in </a:t>
                </a:r>
                <a:r>
                  <a:rPr lang="en-GB" i="1" dirty="0">
                    <a:effectLst/>
                  </a:rPr>
                  <a:t>Understanding the difficulty of training deep feedforward neural networks</a:t>
                </a:r>
                <a:r>
                  <a:rPr lang="en-GB" dirty="0"/>
                  <a:t> - </a:t>
                </a:r>
                <a:r>
                  <a:rPr lang="en-GB" dirty="0" err="1"/>
                  <a:t>Glorot</a:t>
                </a:r>
                <a:r>
                  <a:rPr lang="en-GB" dirty="0"/>
                  <a:t>, X. &amp; </a:t>
                </a:r>
                <a:r>
                  <a:rPr lang="en-GB" dirty="0" err="1"/>
                  <a:t>Bengio</a:t>
                </a:r>
                <a:r>
                  <a:rPr lang="en-GB" dirty="0"/>
                  <a:t>, Y. (2010), using a uniform distribution. The resulting tensor will have values sampled from 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solidFill>
                          <a:srgbClr val="262626"/>
                        </a:solidFill>
                        <a:effectLst/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GB" b="0" i="1" dirty="0" smtClean="0">
                        <a:solidFill>
                          <a:srgbClr val="262626"/>
                        </a:solidFill>
                        <a:effectLst/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GB" b="0" i="1" dirty="0" err="1" smtClean="0">
                        <a:solidFill>
                          <a:srgbClr val="262626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b="0" i="1" dirty="0" err="1" smtClean="0">
                        <a:solidFill>
                          <a:srgbClr val="262626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dirty="0" err="1" smtClean="0">
                        <a:solidFill>
                          <a:srgbClr val="262626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b="0" i="1" dirty="0" smtClean="0">
                        <a:solidFill>
                          <a:srgbClr val="262626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b="0" i="0" dirty="0">
                    <a:solidFill>
                      <a:srgbClr val="262626"/>
                    </a:solidFill>
                    <a:effectLst/>
                  </a:rPr>
                  <a:t> </a:t>
                </a:r>
                <a:r>
                  <a:rPr lang="en-GB" dirty="0">
                    <a:solidFill>
                      <a:srgbClr val="262626"/>
                    </a:solidFill>
                    <a:effectLst/>
                  </a:rPr>
                  <a:t> where (also known as </a:t>
                </a:r>
                <a:r>
                  <a:rPr lang="en-GB" dirty="0" err="1">
                    <a:solidFill>
                      <a:srgbClr val="262626"/>
                    </a:solidFill>
                    <a:effectLst/>
                  </a:rPr>
                  <a:t>Glorot</a:t>
                </a:r>
                <a:r>
                  <a:rPr lang="en-GB" dirty="0">
                    <a:solidFill>
                      <a:srgbClr val="262626"/>
                    </a:solidFill>
                    <a:effectLst/>
                  </a:rPr>
                  <a:t> initialisation): 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0CBA13-3F13-ACE5-5F7A-C547425572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 t="-1223" r="-3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CC9403-3BCB-20F5-FA00-C6FEAA813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67</a:t>
            </a:fld>
            <a:endParaRPr lang="en-GB" altLang="en-US" dirty="0"/>
          </a:p>
        </p:txBody>
      </p:sp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192BD6DA-CE2D-ED06-955B-CF92A4723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3788015"/>
            <a:ext cx="3517900" cy="1003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D67978-A10C-93F3-C4DE-79DBEB8B6B89}"/>
              </a:ext>
            </a:extLst>
          </p:cNvPr>
          <p:cNvSpPr txBox="1"/>
          <p:nvPr/>
        </p:nvSpPr>
        <p:spPr>
          <a:xfrm>
            <a:off x="457200" y="5065112"/>
            <a:ext cx="62150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latin typeface="Gill Sans MT" panose="020B0502020104020203" pitchFamily="34" charset="77"/>
              </a:rPr>
              <a:t>Source: https://</a:t>
            </a:r>
            <a:r>
              <a:rPr lang="en-GB" sz="1400" dirty="0" err="1">
                <a:latin typeface="Gill Sans MT" panose="020B0502020104020203" pitchFamily="34" charset="77"/>
              </a:rPr>
              <a:t>pytorch.org</a:t>
            </a:r>
            <a:r>
              <a:rPr lang="en-GB" sz="1400" dirty="0">
                <a:latin typeface="Gill Sans MT" panose="020B0502020104020203" pitchFamily="34" charset="77"/>
              </a:rPr>
              <a:t>/docs/stable/</a:t>
            </a:r>
            <a:r>
              <a:rPr lang="en-GB" sz="1400" dirty="0" err="1">
                <a:latin typeface="Gill Sans MT" panose="020B0502020104020203" pitchFamily="34" charset="77"/>
              </a:rPr>
              <a:t>nn.init.html</a:t>
            </a:r>
            <a:endParaRPr lang="en-GB" sz="1400" dirty="0"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B6A339-3C3D-C110-A80F-8A5DD7DA27D6}"/>
                  </a:ext>
                </a:extLst>
              </p:cNvPr>
              <p:cNvSpPr txBox="1"/>
              <p:nvPr/>
            </p:nvSpPr>
            <p:spPr>
              <a:xfrm>
                <a:off x="683568" y="4601502"/>
                <a:ext cx="719459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000" dirty="0"/>
                  <a:t>f</a:t>
                </a:r>
                <a14:m>
                  <m:oMath xmlns:m="http://schemas.openxmlformats.org/officeDocument/2006/math">
                    <m:r>
                      <a:rPr lang="en-GB" sz="1000" i="1" dirty="0" smtClean="0">
                        <a:latin typeface="Cambria Math" panose="02040503050406030204" pitchFamily="18" charset="0"/>
                      </a:rPr>
                      <m:t>𝑎𝑛</m:t>
                    </m:r>
                    <m:r>
                      <a:rPr lang="en-GB" sz="1000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GB" sz="1000" i="1" dirty="0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GB" sz="1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000" i="1" dirty="0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GB" sz="1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000" i="1" dirty="0" err="1" smtClean="0">
                        <a:latin typeface="Cambria Math" panose="02040503050406030204" pitchFamily="18" charset="0"/>
                      </a:rPr>
                      <m:t>𝑓𝑎𝑛</m:t>
                    </m:r>
                    <m:r>
                      <a:rPr lang="en-GB" sz="1000" i="1" dirty="0" err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GB" sz="1000" i="1" dirty="0" err="1" smtClean="0">
                        <a:latin typeface="Cambria Math" panose="02040503050406030204" pitchFamily="18" charset="0"/>
                      </a:rPr>
                      <m:t>𝑜𝑢𝑡</m:t>
                    </m:r>
                  </m:oMath>
                </a14:m>
                <a:r>
                  <a:rPr lang="en-GB" sz="1000" dirty="0"/>
                  <a:t>: </a:t>
                </a:r>
              </a:p>
              <a:p>
                <a:r>
                  <a:rPr lang="en-GB" sz="1000" dirty="0"/>
                  <a:t>https://</a:t>
                </a:r>
                <a:r>
                  <a:rPr lang="en-GB" sz="1000" dirty="0" err="1"/>
                  <a:t>stackoverflow.com</a:t>
                </a:r>
                <a:r>
                  <a:rPr lang="en-GB" sz="1000" dirty="0"/>
                  <a:t>/questions/42670274/how-to-calculate-fan-in-and-fan-out-in-xavier-initialization-for-neural-networks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B6A339-3C3D-C110-A80F-8A5DD7DA2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601502"/>
                <a:ext cx="7194598" cy="400110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05017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28F21-5AEA-3149-F47E-30440D080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Newton’s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5C03D0-BB5A-6B8A-A336-7332F9DD7B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/>
                <a:r>
                  <a:rPr lang="en-GB" b="0" i="0" u="none" strike="noStrike" dirty="0">
                    <a:solidFill>
                      <a:srgbClr val="000000"/>
                    </a:solidFill>
                    <a:effectLst/>
                  </a:rPr>
                  <a:t>Newton’s method is an optimization scheme based on using a second-order Taylor series expansion to approximate </a:t>
                </a:r>
                <a14:m>
                  <m:oMath xmlns:m="http://schemas.openxmlformats.org/officeDocument/2006/math">
                    <m:r>
                      <a:rPr lang="en-GB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GB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𝜃</m:t>
                    </m:r>
                    <m:r>
                      <a:rPr lang="el-GR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l-GR" b="0" i="0" u="none" strike="noStrike" dirty="0">
                    <a:solidFill>
                      <a:srgbClr val="000000"/>
                    </a:solidFill>
                    <a:effectLst/>
                    <a:latin typeface="ff6"/>
                  </a:rPr>
                  <a:t> </a:t>
                </a:r>
                <a:r>
                  <a:rPr lang="en-GB" b="0" i="0" u="none" strike="noStrike" dirty="0">
                    <a:solidFill>
                      <a:srgbClr val="000000"/>
                    </a:solidFill>
                    <a:effectLst/>
                  </a:rPr>
                  <a:t>near some point</a:t>
                </a:r>
                <a:r>
                  <a:rPr lang="en-GB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l-GR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𝜃</m:t>
                    </m:r>
                    <m:r>
                      <a:rPr lang="el-GR" b="0" i="1" u="none" strike="noStrike" baseline="-25000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b="0" i="1" u="none" strike="noStrike" baseline="-25000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0" i="0" u="none" strike="noStrike" dirty="0">
                    <a:solidFill>
                      <a:srgbClr val="000000"/>
                    </a:solidFill>
                    <a:effectLst/>
                  </a:rPr>
                  <a:t>ignoring derivatives of higher order:</a:t>
                </a:r>
              </a:p>
              <a:p>
                <a:pPr algn="l"/>
                <a:endParaRPr lang="en-GB" dirty="0">
                  <a:solidFill>
                    <a:srgbClr val="000000"/>
                  </a:solidFill>
                </a:endParaRPr>
              </a:p>
              <a:p>
                <a:pPr algn="l"/>
                <a:endParaRPr lang="en-GB" b="0" i="0" u="none" strike="noStrike" dirty="0">
                  <a:solidFill>
                    <a:srgbClr val="000000"/>
                  </a:solidFill>
                  <a:effectLst/>
                </a:endParaRPr>
              </a:p>
              <a:p>
                <a:pPr algn="l"/>
                <a:r>
                  <a:rPr lang="en-GB" dirty="0">
                    <a:solidFill>
                      <a:srgbClr val="000000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GB" dirty="0">
                    <a:solidFill>
                      <a:srgbClr val="000000"/>
                    </a:solidFill>
                  </a:rPr>
                  <a:t> is the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𝐻𝑒𝑠𝑠𝑖𝑎𝑛</m:t>
                    </m:r>
                  </m:oMath>
                </a14:m>
                <a:r>
                  <a:rPr lang="en-GB" dirty="0">
                    <a:solidFill>
                      <a:srgbClr val="000000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GB" dirty="0">
                    <a:solidFill>
                      <a:srgbClr val="000000"/>
                    </a:solidFill>
                  </a:rPr>
                  <a:t> with respect to </a:t>
                </a:r>
                <a:r>
                  <a:rPr lang="el-GR" dirty="0">
                    <a:solidFill>
                      <a:srgbClr val="000000"/>
                    </a:solidFill>
                  </a:rPr>
                  <a:t>θ</a:t>
                </a:r>
                <a:r>
                  <a:rPr lang="en-GB" dirty="0">
                    <a:solidFill>
                      <a:srgbClr val="000000"/>
                    </a:solidFill>
                  </a:rPr>
                  <a:t> evaluated at </a:t>
                </a:r>
                <a:r>
                  <a:rPr lang="el-GR" dirty="0">
                    <a:solidFill>
                      <a:srgbClr val="000000"/>
                    </a:solidFill>
                  </a:rPr>
                  <a:t>θ</a:t>
                </a:r>
                <a:r>
                  <a:rPr lang="el-GR" baseline="-25000" dirty="0">
                    <a:solidFill>
                      <a:srgbClr val="000000"/>
                    </a:solidFill>
                  </a:rPr>
                  <a:t>0</a:t>
                </a:r>
                <a:r>
                  <a:rPr lang="en-GB" dirty="0">
                    <a:solidFill>
                      <a:srgbClr val="000000"/>
                    </a:solidFill>
                  </a:rPr>
                  <a:t> If we then solve for the critical point of this function, we obtain the Newton parameter update rule:</a:t>
                </a:r>
              </a:p>
              <a:p>
                <a:pPr algn="l"/>
                <a:endParaRPr lang="en-GB" b="0" i="0" u="none" strike="noStrike" dirty="0">
                  <a:solidFill>
                    <a:srgbClr val="000000"/>
                  </a:solidFill>
                  <a:effectLst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5C03D0-BB5A-6B8A-A336-7332F9DD7B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 t="-12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2D188-70C7-FCA1-78E3-3A763BE58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68</a:t>
            </a:fld>
            <a:endParaRPr lang="en-GB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3237BC-1400-14DA-3F5A-1CE55CF82D1B}"/>
              </a:ext>
            </a:extLst>
          </p:cNvPr>
          <p:cNvSpPr txBox="1"/>
          <p:nvPr/>
        </p:nvSpPr>
        <p:spPr>
          <a:xfrm>
            <a:off x="611560" y="5197740"/>
            <a:ext cx="7416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/>
              <a:t>Source: Adapted from Goodfellow et al., deep Learning, https://www.deeplearningbook.org/contents/optimization.html</a:t>
            </a:r>
          </a:p>
          <a:p>
            <a:r>
              <a:rPr lang="en-GB" sz="900" dirty="0">
                <a:solidFill>
                  <a:srgbClr val="7030A0"/>
                </a:solidFill>
              </a:rPr>
              <a:t>For more information see Chapter 8 of Goodfellow et al.’s book.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B1114E-35AE-5CC3-6C92-C351AADB5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2234609"/>
            <a:ext cx="6667500" cy="609600"/>
          </a:xfrm>
          <a:prstGeom prst="rect">
            <a:avLst/>
          </a:prstGeom>
        </p:spPr>
      </p:pic>
      <p:pic>
        <p:nvPicPr>
          <p:cNvPr id="10" name="Picture 9" descr="Text, logo&#10;&#10;Description automatically generated">
            <a:extLst>
              <a:ext uri="{FF2B5EF4-FFF2-40B4-BE49-F238E27FC236}">
                <a16:creationId xmlns:a16="http://schemas.microsoft.com/office/drawing/2014/main" id="{4D345B66-F4C0-885F-42EA-17086F20A1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4053466"/>
            <a:ext cx="28194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719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ECE8-C6EF-F525-7694-F321D68D5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Newton’s method – the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4BE93-CC03-0310-806F-8D1E9788C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If the objective function is convex but not quadratic (there are higher-order terms), this update can be iterated, yielding the training algorithm associated with Newton’s method, given in algorithm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87471-641D-6B25-C82B-C9A65EA8E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69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BF0928-A051-36C9-13B5-6D95191246BC}"/>
              </a:ext>
            </a:extLst>
          </p:cNvPr>
          <p:cNvSpPr txBox="1"/>
          <p:nvPr/>
        </p:nvSpPr>
        <p:spPr>
          <a:xfrm>
            <a:off x="611560" y="5344262"/>
            <a:ext cx="741682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/>
              <a:t>Source: Adapted from Goodfellow et al., deep Learning, https://</a:t>
            </a:r>
            <a:r>
              <a:rPr lang="en-GB" sz="900" dirty="0" err="1"/>
              <a:t>www.deeplearningbook.org</a:t>
            </a:r>
            <a:r>
              <a:rPr lang="en-GB" sz="900" dirty="0"/>
              <a:t>/contents/</a:t>
            </a:r>
            <a:r>
              <a:rPr lang="en-GB" sz="900" dirty="0" err="1"/>
              <a:t>optimization.html</a:t>
            </a:r>
            <a:endParaRPr lang="en-GB" sz="900" dirty="0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EDCB2F3E-251B-5AF4-9594-9559F2FCC9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9"/>
          <a:stretch/>
        </p:blipFill>
        <p:spPr>
          <a:xfrm>
            <a:off x="1043608" y="2353444"/>
            <a:ext cx="6864081" cy="25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E2D1F-6C35-D3BA-4B1D-35B0E4A8E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NN with an activation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23251C-4400-3693-027B-1B21C91A3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7</a:t>
            </a:fld>
            <a:endParaRPr lang="en-GB" alt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A82F7CC-A2CA-EE65-1660-64A15271DA27}"/>
              </a:ext>
            </a:extLst>
          </p:cNvPr>
          <p:cNvCxnSpPr>
            <a:cxnSpLocks/>
          </p:cNvCxnSpPr>
          <p:nvPr/>
        </p:nvCxnSpPr>
        <p:spPr>
          <a:xfrm>
            <a:off x="4755616" y="1964759"/>
            <a:ext cx="0" cy="53636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7E1BAA2F-873D-7ADE-6948-EC4065570FEB}"/>
              </a:ext>
            </a:extLst>
          </p:cNvPr>
          <p:cNvSpPr/>
          <p:nvPr/>
        </p:nvSpPr>
        <p:spPr>
          <a:xfrm>
            <a:off x="4541055" y="1601021"/>
            <a:ext cx="420047" cy="3637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4900440-900D-8CF0-01B1-949535B17D1F}"/>
              </a:ext>
            </a:extLst>
          </p:cNvPr>
          <p:cNvSpPr/>
          <p:nvPr/>
        </p:nvSpPr>
        <p:spPr>
          <a:xfrm>
            <a:off x="1811694" y="1837387"/>
            <a:ext cx="660073" cy="660073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611427-36C0-4177-4E5A-7DF527123597}"/>
              </a:ext>
            </a:extLst>
          </p:cNvPr>
          <p:cNvSpPr/>
          <p:nvPr/>
        </p:nvSpPr>
        <p:spPr>
          <a:xfrm>
            <a:off x="1806754" y="4023044"/>
            <a:ext cx="660073" cy="660073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18938A-CFAF-DAA4-5199-39F863434F02}"/>
              </a:ext>
            </a:extLst>
          </p:cNvPr>
          <p:cNvSpPr/>
          <p:nvPr/>
        </p:nvSpPr>
        <p:spPr>
          <a:xfrm>
            <a:off x="1806754" y="2957909"/>
            <a:ext cx="660073" cy="660073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AA38FE-3437-47E8-C25A-81241C63048E}"/>
              </a:ext>
            </a:extLst>
          </p:cNvPr>
          <p:cNvCxnSpPr>
            <a:cxnSpLocks/>
          </p:cNvCxnSpPr>
          <p:nvPr/>
        </p:nvCxnSpPr>
        <p:spPr>
          <a:xfrm>
            <a:off x="2466827" y="2291135"/>
            <a:ext cx="1625120" cy="628943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4E46ED8-4502-43FF-55A9-7876FB55EA20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2466827" y="3287945"/>
            <a:ext cx="1505107" cy="1960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D12DB5-16F1-BC0E-D049-4E078ABC391B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2466827" y="3716846"/>
            <a:ext cx="1625120" cy="63623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A9F601-AAD1-29D8-8BF1-E19FF92108A9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5597054" y="3307550"/>
            <a:ext cx="1757049" cy="58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B44C31A-A0BC-9CDA-95C3-D413FCC6A5B8}"/>
              </a:ext>
            </a:extLst>
          </p:cNvPr>
          <p:cNvSpPr/>
          <p:nvPr/>
        </p:nvSpPr>
        <p:spPr>
          <a:xfrm>
            <a:off x="7354103" y="2978093"/>
            <a:ext cx="660073" cy="660073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99637E-3504-9750-C449-E9A691B312B2}"/>
              </a:ext>
            </a:extLst>
          </p:cNvPr>
          <p:cNvSpPr txBox="1"/>
          <p:nvPr/>
        </p:nvSpPr>
        <p:spPr>
          <a:xfrm>
            <a:off x="7530477" y="3113081"/>
            <a:ext cx="307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9CCD36-102D-5AC0-6BAB-003B0E28ED02}"/>
                  </a:ext>
                </a:extLst>
              </p:cNvPr>
              <p:cNvSpPr txBox="1"/>
              <p:nvPr/>
            </p:nvSpPr>
            <p:spPr>
              <a:xfrm>
                <a:off x="1979712" y="1984112"/>
                <a:ext cx="371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9CCD36-102D-5AC0-6BAB-003B0E28E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1984112"/>
                <a:ext cx="37150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590C2E0-0E0E-BFC6-7134-18E9BBFC7008}"/>
                  </a:ext>
                </a:extLst>
              </p:cNvPr>
              <p:cNvSpPr txBox="1"/>
              <p:nvPr/>
            </p:nvSpPr>
            <p:spPr>
              <a:xfrm>
                <a:off x="1968252" y="3073524"/>
                <a:ext cx="371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590C2E0-0E0E-BFC6-7134-18E9BBFC7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8252" y="3073524"/>
                <a:ext cx="3715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5516F0-475C-0D33-E051-E6EDEF0CB8FF}"/>
                  </a:ext>
                </a:extLst>
              </p:cNvPr>
              <p:cNvSpPr txBox="1"/>
              <p:nvPr/>
            </p:nvSpPr>
            <p:spPr>
              <a:xfrm>
                <a:off x="1979712" y="4144352"/>
                <a:ext cx="371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5516F0-475C-0D33-E051-E6EDEF0CB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4144352"/>
                <a:ext cx="3715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A351F71-760B-F3BE-4016-4CF0C18A7CD5}"/>
                  </a:ext>
                </a:extLst>
              </p:cNvPr>
              <p:cNvSpPr txBox="1"/>
              <p:nvPr/>
            </p:nvSpPr>
            <p:spPr>
              <a:xfrm>
                <a:off x="2801802" y="2910854"/>
                <a:ext cx="6600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A351F71-760B-F3BE-4016-4CF0C18A7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802" y="2910854"/>
                <a:ext cx="66007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7D8B7E-3DD8-687C-ABBD-95CCFDF8A50F}"/>
                  </a:ext>
                </a:extLst>
              </p:cNvPr>
              <p:cNvSpPr txBox="1"/>
              <p:nvPr/>
            </p:nvSpPr>
            <p:spPr>
              <a:xfrm>
                <a:off x="2796863" y="2106469"/>
                <a:ext cx="6600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7D8B7E-3DD8-687C-ABBD-95CCFDF8A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863" y="2106469"/>
                <a:ext cx="660073" cy="369332"/>
              </a:xfrm>
              <a:prstGeom prst="rect">
                <a:avLst/>
              </a:prstGeom>
              <a:blipFill>
                <a:blip r:embed="rId6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748189-F117-7D8B-9295-47364CE71B65}"/>
                  </a:ext>
                </a:extLst>
              </p:cNvPr>
              <p:cNvSpPr txBox="1"/>
              <p:nvPr/>
            </p:nvSpPr>
            <p:spPr>
              <a:xfrm>
                <a:off x="2796863" y="3675417"/>
                <a:ext cx="6600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748189-F117-7D8B-9295-47364CE71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863" y="3675417"/>
                <a:ext cx="6600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4555E2B-2E94-FEFA-4391-9D91B3F61BB8}"/>
                  </a:ext>
                </a:extLst>
              </p:cNvPr>
              <p:cNvSpPr txBox="1"/>
              <p:nvPr/>
            </p:nvSpPr>
            <p:spPr>
              <a:xfrm>
                <a:off x="3879165" y="4454281"/>
                <a:ext cx="2883258" cy="8487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4555E2B-2E94-FEFA-4391-9D91B3F61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165" y="4454281"/>
                <a:ext cx="2883258" cy="848758"/>
              </a:xfrm>
              <a:prstGeom prst="rect">
                <a:avLst/>
              </a:prstGeom>
              <a:blipFill>
                <a:blip r:embed="rId8"/>
                <a:stretch>
                  <a:fillRect l="-1316" t="-98529" b="-152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EB3FB558-963D-BE06-4D8F-A703F49DF840}"/>
              </a:ext>
            </a:extLst>
          </p:cNvPr>
          <p:cNvSpPr/>
          <p:nvPr/>
        </p:nvSpPr>
        <p:spPr>
          <a:xfrm>
            <a:off x="6102350" y="2967710"/>
            <a:ext cx="660073" cy="660073"/>
          </a:xfrm>
          <a:prstGeom prst="ellipse">
            <a:avLst/>
          </a:prstGeom>
          <a:solidFill>
            <a:schemeClr val="accent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E730CC1-143E-7669-856D-EE8FC8E7B98C}"/>
              </a:ext>
            </a:extLst>
          </p:cNvPr>
          <p:cNvSpPr/>
          <p:nvPr/>
        </p:nvSpPr>
        <p:spPr>
          <a:xfrm>
            <a:off x="3971933" y="2497460"/>
            <a:ext cx="1625120" cy="162018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390CAC-AE66-9EE5-FEBC-929DCA0C7DE3}"/>
                  </a:ext>
                </a:extLst>
              </p:cNvPr>
              <p:cNvSpPr txBox="1"/>
              <p:nvPr/>
            </p:nvSpPr>
            <p:spPr>
              <a:xfrm>
                <a:off x="3971932" y="2895795"/>
                <a:ext cx="1620177" cy="68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390CAC-AE66-9EE5-FEBC-929DCA0C7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932" y="2895795"/>
                <a:ext cx="1620177" cy="680699"/>
              </a:xfrm>
              <a:prstGeom prst="rect">
                <a:avLst/>
              </a:prstGeom>
              <a:blipFill>
                <a:blip r:embed="rId9"/>
                <a:stretch>
                  <a:fillRect l="-25581" t="-98148" b="-1537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15A30978-9E88-45E3-329C-15B6AE8697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67456" y="3174594"/>
            <a:ext cx="329860" cy="288030"/>
          </a:xfrm>
          <a:prstGeom prst="bentConnector3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Left Brace 38">
            <a:extLst>
              <a:ext uri="{FF2B5EF4-FFF2-40B4-BE49-F238E27FC236}">
                <a16:creationId xmlns:a16="http://schemas.microsoft.com/office/drawing/2014/main" id="{228BDBAA-FB42-FFF1-74BE-8D485AA43C0E}"/>
              </a:ext>
            </a:extLst>
          </p:cNvPr>
          <p:cNvSpPr/>
          <p:nvPr/>
        </p:nvSpPr>
        <p:spPr>
          <a:xfrm rot="16200000">
            <a:off x="5296076" y="2826440"/>
            <a:ext cx="475001" cy="2883258"/>
          </a:xfrm>
          <a:prstGeom prst="leftBrace">
            <a:avLst/>
          </a:prstGeom>
          <a:ln>
            <a:solidFill>
              <a:srgbClr val="FF0000">
                <a:alpha val="64242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E4D1454-7DFC-64AC-DA82-4831E3100528}"/>
                  </a:ext>
                </a:extLst>
              </p14:cNvPr>
              <p14:cNvContentPartPr/>
              <p14:nvPr/>
            </p14:nvContentPartPr>
            <p14:xfrm>
              <a:off x="4390200" y="1383480"/>
              <a:ext cx="2205000" cy="40816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E4D1454-7DFC-64AC-DA82-4831E310052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80840" y="1374120"/>
                <a:ext cx="2223720" cy="410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4911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7029584-4E15-0292-99F1-221978567A8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The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𝐻𝑒𝑠𝑠𝑖𝑎𝑛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Matrix (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7029584-4E15-0292-99F1-221978567A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716B3-D39C-9DE6-D406-6F1B8356D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 more information on Hessian matrix and how to derive it, see:</a:t>
            </a:r>
          </a:p>
          <a:p>
            <a:pPr marL="0" indent="0">
              <a:buNone/>
            </a:pPr>
            <a:r>
              <a:rPr lang="en-GB" dirty="0"/>
              <a:t>https://</a:t>
            </a:r>
            <a:r>
              <a:rPr lang="en-GB" dirty="0" err="1"/>
              <a:t>www.khanacademy.org</a:t>
            </a:r>
            <a:r>
              <a:rPr lang="en-GB" dirty="0"/>
              <a:t>/math/multivariable-calculus/applications-of-multivariable-derivatives/quadratic-approximations/a/the-hessian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B5FEB-032F-EE76-16C2-5507A1A75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70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053768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0A2D8-A467-821D-A60E-840A94D2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 of linear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5FD6A-C284-6CB3-DBD8-72441E2EB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GB" b="0" i="0" u="none" strike="noStrike" dirty="0">
                <a:effectLst/>
              </a:rPr>
              <a:t>inearity implies the </a:t>
            </a:r>
            <a:r>
              <a:rPr lang="en-GB" b="0" i="1" u="none" strike="noStrike" dirty="0">
                <a:effectLst/>
              </a:rPr>
              <a:t>weaker</a:t>
            </a:r>
            <a:r>
              <a:rPr lang="en-GB" b="0" i="0" u="none" strike="noStrike" dirty="0">
                <a:effectLst/>
              </a:rPr>
              <a:t> assumption of </a:t>
            </a:r>
            <a:r>
              <a:rPr lang="en-GB" b="0" i="1" u="none" strike="noStrike" dirty="0">
                <a:effectLst/>
              </a:rPr>
              <a:t>monotonicity</a:t>
            </a:r>
            <a:r>
              <a:rPr lang="en-GB" b="0" i="0" u="none" strike="noStrike" dirty="0">
                <a:effectLst/>
              </a:rPr>
              <a:t>, i.e., that any increase in our feature must either always cause an increase in our model’s output (if the corresponding weight is positive), or always cause a decrease in our model’s output (if the corresponding weight is negative). </a:t>
            </a:r>
          </a:p>
          <a:p>
            <a:endParaRPr lang="en-GB" dirty="0"/>
          </a:p>
          <a:p>
            <a:r>
              <a:rPr lang="en-GB" dirty="0"/>
              <a:t>But this is not always true or helpful in real world applications. e.g. For individuals with a body temperature above 37C (98.6F), higher temperatures indicate greater risk. However, this risk is not linearly increase when for example the temperature drops below 37 or goes above 38.5.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1F7E94-E3E7-22A4-20D8-5C2E7679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8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021005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D1AD0-7605-36B5-065E-04D88629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Sigmoid function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5E9130-AB1B-A028-8EDC-2EBFBF88B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9</a:t>
            </a:fld>
            <a:endParaRPr lang="en-GB" altLang="en-US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EE710E6-7EEA-E08C-90C0-B4FA61163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30" y="1057299"/>
            <a:ext cx="2920142" cy="2197531"/>
          </a:xfrm>
          <a:prstGeom prst="rect">
            <a:avLst/>
          </a:prstGeom>
        </p:spPr>
      </p:pic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CDFBED10-8162-D382-2008-3035F5958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841276"/>
            <a:ext cx="4909573" cy="30169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F7EF3C-5208-C702-093F-15A27CCCE15D}"/>
                  </a:ext>
                </a:extLst>
              </p:cNvPr>
              <p:cNvSpPr txBox="1"/>
              <p:nvPr/>
            </p:nvSpPr>
            <p:spPr>
              <a:xfrm>
                <a:off x="499730" y="4009628"/>
                <a:ext cx="2472728" cy="617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F7EF3C-5208-C702-093F-15A27CCCE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30" y="4009628"/>
                <a:ext cx="2472728" cy="617348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0AAF72-84AC-C8F5-3F51-2E81CA7DF000}"/>
                  </a:ext>
                </a:extLst>
              </p:cNvPr>
              <p:cNvSpPr txBox="1"/>
              <p:nvPr/>
            </p:nvSpPr>
            <p:spPr>
              <a:xfrm>
                <a:off x="491668" y="4870541"/>
                <a:ext cx="2958246" cy="661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0AAF72-84AC-C8F5-3F51-2E81CA7DF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68" y="4870541"/>
                <a:ext cx="2958246" cy="661912"/>
              </a:xfrm>
              <a:prstGeom prst="rect">
                <a:avLst/>
              </a:prstGeom>
              <a:blipFill>
                <a:blip r:embed="rId5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0ED0DF4-A295-5963-3722-A35D29FA9111}"/>
                  </a:ext>
                </a:extLst>
              </p14:cNvPr>
              <p14:cNvContentPartPr/>
              <p14:nvPr/>
            </p14:nvContentPartPr>
            <p14:xfrm>
              <a:off x="2664000" y="4322880"/>
              <a:ext cx="307440" cy="307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0ED0DF4-A295-5963-3722-A35D29FA911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54640" y="4313520"/>
                <a:ext cx="326160" cy="32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0191870"/>
      </p:ext>
    </p:extLst>
  </p:cSld>
  <p:clrMapOvr>
    <a:masterClrMapping/>
  </p:clrMapOvr>
</p:sld>
</file>

<file path=ppt/theme/theme1.xml><?xml version="1.0" encoding="utf-8"?>
<a:theme xmlns:a="http://schemas.openxmlformats.org/drawingml/2006/main" name="CCSR">
  <a:themeElements>
    <a:clrScheme name="CCS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CSR">
      <a:majorFont>
        <a:latin typeface="Verdana"/>
        <a:ea typeface=""/>
        <a:cs typeface="Arial"/>
      </a:majorFont>
      <a:minorFont>
        <a:latin typeface="Verdana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CS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27B08E2-1ED8-9047-9A41-7FD6E07FF0DE}">
  <we:reference id="wa200002290" version="1.0.0.3" store="en-001" storeType="OMEX"/>
  <we:alternateReferences>
    <we:reference id="WA200002290" version="1.0.0.3" store="" storeType="OMEX"/>
  </we:alternateReferences>
  <we:properties>
    <we:property name="mathList" value="[{&quot;id&quot;:&quot;1&quot;,&quot;code&quot;:&quot;$\\hat{y}\\,=\\,w_{0}\\,\\times\\,x_{0}\\,+\\,w_{1}\\times\\,x_{1}\\,+\\,w_{2\\,}\\times\\,x_{3}\\,+\\,...\\,+\\,w_{n}\\,\\times\\,x_{n}$&quot;,&quot;font&quot;:{&quot;size&quot;:18,&quot;family&quot;:&quot;Arial&quot;,&quot;color&quot;:&quot;black&quot;},&quot;type&quot;:&quot;$&quot;},{&quot;id&quot;:&quot;1&quot;,&quot;code&quot;:&quot;$\\sum_{i=1}^{m}\\left(y_{i\\,-\\,}\\hat{y}\\right)^{2}$&quot;,&quot;font&quot;:{&quot;size&quot;:&quot;18&quot;,&quot;family&quot;:&quot;Arial&quot;,&quot;color&quot;:&quot;black&quot;},&quot;type&quot;:&quot;$&quot;},{&quot;id&quot;:&quot;1&quot;,&quot;code&quot;:&quot;$\\sum_{i=1}^{m}\\left(y_{i\\,-\\,}\\hat{y}\\right)^{2}\\,=\\,\\sum_{i=1}^{m}\\left(y_{i}\\,-\\,\\sum_{j=1}^{n}\\,x_{ij}\\right)$&quot;,&quot;font&quot;:{&quot;size&quot;:&quot;18&quot;,&quot;family&quot;:&quot;Arial&quot;,&quot;color&quot;:&quot;black&quot;},&quot;type&quot;:&quot;$&quot;},{&quot;id&quot;:&quot;1&quot;,&quot;code&quot;:&quot;$\\sum_{i=1}^{m}\\left(y_{i\\,-\\,}\\hat{y}\\right)^{2}\\,=\\,\\sum_{i=1}^{m}\\left(y_{i}\\,-\\,\\sum_{j=1}^{n}\\,x_{ij}\\right)\\,+\\,\\lambda\\,\\sum_{j=0}^{n}\\,w_{j^{}}^{2}$&quot;,&quot;font&quot;:{&quot;size&quot;:12,&quot;family&quot;:&quot;Arial&quot;,&quot;color&quot;:&quot;black&quot;},&quot;type&quot;:&quot;$&quot;},{&quot;id&quot;:&quot;1&quot;,&quot;code&quot;:&quot;$\\sum_{i=1}^{m}\\left(y_{i\\,-\\,}\\hat{y}\\right)^{2}\\,=\\,\\sum_{i=1}^{m}\\left(y_{i}\\,-\\,\\sum_{j=1}^{n}\\,x_{ij}\\right)\\,+\\,\\lambda\\,\\sum_{j=0}^{n}\\,w_{j^{}}^{}$&quot;,&quot;font&quot;:{&quot;size&quot;:12,&quot;family&quot;:&quot;Arial&quot;,&quot;color&quot;:&quot;black&quot;},&quot;type&quot;:&quot;$&quot;}]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48084</TotalTime>
  <Words>3665</Words>
  <Application>Microsoft Office PowerPoint</Application>
  <PresentationFormat>On-screen Show (16:10)</PresentationFormat>
  <Paragraphs>483</Paragraphs>
  <Slides>70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1" baseType="lpstr">
      <vt:lpstr>CCSR</vt:lpstr>
      <vt:lpstr>PowerPoint Presentation</vt:lpstr>
      <vt:lpstr>Hodgkin-Huxley neuron model</vt:lpstr>
      <vt:lpstr>Artificial Neuron </vt:lpstr>
      <vt:lpstr>Artificial neuron vs biological neuron</vt:lpstr>
      <vt:lpstr>Artificial Neuron with bias </vt:lpstr>
      <vt:lpstr>Artificial neurons and the effect of bias </vt:lpstr>
      <vt:lpstr>NN with an activation function</vt:lpstr>
      <vt:lpstr>Limitations of linear models </vt:lpstr>
      <vt:lpstr>Sigmoid function </vt:lpstr>
      <vt:lpstr>Rectified Linear Units (ReLU)</vt:lpstr>
      <vt:lpstr>ReLU</vt:lpstr>
      <vt:lpstr>Leaky ReLU</vt:lpstr>
      <vt:lpstr>Absolute Value Rectification</vt:lpstr>
      <vt:lpstr>Non linearity in machine problems</vt:lpstr>
      <vt:lpstr>Hidden layers </vt:lpstr>
      <vt:lpstr>Multilayer perceptron architecture</vt:lpstr>
      <vt:lpstr>MLP architecture </vt:lpstr>
      <vt:lpstr>Layers in a neural network</vt:lpstr>
      <vt:lpstr>How neuroscience has inspired this model</vt:lpstr>
      <vt:lpstr>Forward propagation </vt:lpstr>
      <vt:lpstr>Forward propagation – step 1</vt:lpstr>
      <vt:lpstr>Forward propagation – step 2</vt:lpstr>
      <vt:lpstr>Forward propagation – step 3</vt:lpstr>
      <vt:lpstr>Forward propagation – Loss function (l)</vt:lpstr>
      <vt:lpstr>PowerPoint Presentation</vt:lpstr>
      <vt:lpstr>Back propagation </vt:lpstr>
      <vt:lpstr>Training a neural network - 1</vt:lpstr>
      <vt:lpstr>Random initialisation*</vt:lpstr>
      <vt:lpstr>Training neural networks</vt:lpstr>
      <vt:lpstr>Training a neural network - 1</vt:lpstr>
      <vt:lpstr>Forward propagation – Loss function (l)</vt:lpstr>
      <vt:lpstr>Gradient in neural network</vt:lpstr>
      <vt:lpstr>Derivatives and Differentiation*</vt:lpstr>
      <vt:lpstr>Example - 1</vt:lpstr>
      <vt:lpstr>Example - 2</vt:lpstr>
      <vt:lpstr>Example – backpropagation</vt:lpstr>
      <vt:lpstr>Example – backpropagation</vt:lpstr>
      <vt:lpstr>Example – backpropagation</vt:lpstr>
      <vt:lpstr>Example – backpropagation</vt:lpstr>
      <vt:lpstr>Learning rate</vt:lpstr>
      <vt:lpstr>How to choose a learning rate</vt:lpstr>
      <vt:lpstr>Exploding and vanishing gradients*</vt:lpstr>
      <vt:lpstr>Momentum</vt:lpstr>
      <vt:lpstr>SGD</vt:lpstr>
      <vt:lpstr>SGD with momentum</vt:lpstr>
      <vt:lpstr>Momentum*</vt:lpstr>
      <vt:lpstr>Algorithms with adaptive learning rate</vt:lpstr>
      <vt:lpstr>RMSProp</vt:lpstr>
      <vt:lpstr>Adam</vt:lpstr>
      <vt:lpstr>Adam*</vt:lpstr>
      <vt:lpstr>Adam*</vt:lpstr>
      <vt:lpstr>Adam**</vt:lpstr>
      <vt:lpstr>How to choose the number of hidden layers</vt:lpstr>
      <vt:lpstr>Dropouts</vt:lpstr>
      <vt:lpstr>Dropout – philosophy </vt:lpstr>
      <vt:lpstr>Dropouts – practical notes</vt:lpstr>
      <vt:lpstr>Example - 1</vt:lpstr>
      <vt:lpstr>Example -2</vt:lpstr>
      <vt:lpstr>Review questions</vt:lpstr>
      <vt:lpstr>Q1</vt:lpstr>
      <vt:lpstr>Q2</vt:lpstr>
      <vt:lpstr>Acknowledgments</vt:lpstr>
      <vt:lpstr>If you have any questions </vt:lpstr>
      <vt:lpstr>Further reading</vt:lpstr>
      <vt:lpstr>Derivative of Sigmoid function</vt:lpstr>
      <vt:lpstr>Gradient of ReLU</vt:lpstr>
      <vt:lpstr>Random initialisation**</vt:lpstr>
      <vt:lpstr>Newton’s method</vt:lpstr>
      <vt:lpstr>Newton’s method – the algorithm</vt:lpstr>
      <vt:lpstr>The Hessian Matrix (H)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for neuroscience</dc:title>
  <dc:subject/>
  <dc:creator>P. Barnaghi</dc:creator>
  <cp:keywords/>
  <dc:description/>
  <cp:lastModifiedBy>Barnaghi, Payam</cp:lastModifiedBy>
  <cp:revision>307</cp:revision>
  <cp:lastPrinted>2018-10-01T18:07:26Z</cp:lastPrinted>
  <dcterms:created xsi:type="dcterms:W3CDTF">2015-10-05T13:27:19Z</dcterms:created>
  <dcterms:modified xsi:type="dcterms:W3CDTF">2023-01-24T09:28:16Z</dcterms:modified>
  <cp:category/>
</cp:coreProperties>
</file>